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59" r:id="rId4"/>
    <p:sldId id="261" r:id="rId5"/>
    <p:sldId id="260" r:id="rId6"/>
    <p:sldId id="262" r:id="rId7"/>
    <p:sldId id="263" r:id="rId8"/>
    <p:sldId id="264" r:id="rId9"/>
    <p:sldId id="265" r:id="rId10"/>
    <p:sldId id="266" r:id="rId11"/>
    <p:sldId id="269"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F4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79370" autoAdjust="0"/>
  </p:normalViewPr>
  <p:slideViewPr>
    <p:cSldViewPr snapToGrid="0">
      <p:cViewPr varScale="1">
        <p:scale>
          <a:sx n="104" d="100"/>
          <a:sy n="104" d="100"/>
        </p:scale>
        <p:origin x="120" y="5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650C8A-A34C-4B6F-828A-B4493E14A453}" type="datetimeFigureOut">
              <a:rPr lang="en-AU" smtClean="0"/>
              <a:t>5/02/2024</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C2CA39-77FC-43D9-BC89-9AF292072404}" type="slidenum">
              <a:rPr lang="en-AU" smtClean="0"/>
              <a:t>‹#›</a:t>
            </a:fld>
            <a:endParaRPr lang="en-AU"/>
          </a:p>
        </p:txBody>
      </p:sp>
    </p:spTree>
    <p:extLst>
      <p:ext uri="{BB962C8B-B14F-4D97-AF65-F5344CB8AC3E}">
        <p14:creationId xmlns:p14="http://schemas.microsoft.com/office/powerpoint/2010/main" val="31122902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disclaimer: the photos you'll see in this entire presentation are public and </a:t>
            </a:r>
            <a:r>
              <a:rPr lang="en-US" dirty="0" err="1"/>
              <a:t>i've</a:t>
            </a:r>
            <a:r>
              <a:rPr lang="en-US" dirty="0"/>
              <a:t> also been given permission by the club to show such images; just wanted to put it out there, just in case anyone was wondering</a:t>
            </a:r>
          </a:p>
          <a:p>
            <a:endParaRPr lang="en-US" dirty="0"/>
          </a:p>
          <a:p>
            <a:r>
              <a:rPr lang="en-US" dirty="0"/>
              <a:t>hi everyone! </a:t>
            </a:r>
            <a:r>
              <a:rPr lang="en-US" dirty="0" err="1"/>
              <a:t>i'll</a:t>
            </a:r>
            <a:r>
              <a:rPr lang="en-US" dirty="0"/>
              <a:t> be giving a presentation that's related to the club that i dance and coach at: the </a:t>
            </a:r>
            <a:r>
              <a:rPr lang="en-US" dirty="0" err="1"/>
              <a:t>melbourne</a:t>
            </a:r>
            <a:r>
              <a:rPr lang="en-US" dirty="0"/>
              <a:t> university cheer and dance club (MUCD for short; it's quite a mouthful so that's how </a:t>
            </a:r>
            <a:r>
              <a:rPr lang="en-US" dirty="0" err="1"/>
              <a:t>i'll</a:t>
            </a:r>
            <a:r>
              <a:rPr lang="en-US" dirty="0"/>
              <a:t> be referring to it from now on)</a:t>
            </a:r>
          </a:p>
          <a:p>
            <a:endParaRPr lang="en-US" dirty="0"/>
          </a:p>
          <a:p>
            <a:r>
              <a:rPr lang="en-US" dirty="0"/>
              <a:t>a little bit of background on this club: </a:t>
            </a:r>
          </a:p>
          <a:p>
            <a:r>
              <a:rPr lang="en-US" dirty="0"/>
              <a:t>- it was established in 2012 with only 24 members</a:t>
            </a:r>
          </a:p>
          <a:p>
            <a:r>
              <a:rPr lang="en-US" dirty="0"/>
              <a:t>	- just for comparison, we now get over 150 members every year</a:t>
            </a:r>
          </a:p>
          <a:p>
            <a:r>
              <a:rPr lang="en-US" dirty="0"/>
              <a:t>- non-profit club, all the funds from the athletes funds the club itself</a:t>
            </a:r>
            <a:endParaRPr lang="en-AU" dirty="0"/>
          </a:p>
        </p:txBody>
      </p:sp>
      <p:sp>
        <p:nvSpPr>
          <p:cNvPr id="4" name="Slide Number Placeholder 3"/>
          <p:cNvSpPr>
            <a:spLocks noGrp="1"/>
          </p:cNvSpPr>
          <p:nvPr>
            <p:ph type="sldNum" sz="quarter" idx="5"/>
          </p:nvPr>
        </p:nvSpPr>
        <p:spPr/>
        <p:txBody>
          <a:bodyPr/>
          <a:lstStyle/>
          <a:p>
            <a:fld id="{F4C2CA39-77FC-43D9-BC89-9AF292072404}" type="slidenum">
              <a:rPr lang="en-AU" smtClean="0"/>
              <a:t>1</a:t>
            </a:fld>
            <a:endParaRPr lang="en-AU"/>
          </a:p>
        </p:txBody>
      </p:sp>
    </p:spTree>
    <p:extLst>
      <p:ext uri="{BB962C8B-B14F-4D97-AF65-F5344CB8AC3E}">
        <p14:creationId xmlns:p14="http://schemas.microsoft.com/office/powerpoint/2010/main" val="42801446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hooray! the design mockup was pretty much done besides the extra page i was going to add. so, I send this over to Megan, and she loves it, sends over a couple of points of feedback such as font, adding small details, etc. Got the greenlight for the design.</a:t>
            </a:r>
          </a:p>
          <a:p>
            <a:endParaRPr lang="en-US" dirty="0"/>
          </a:p>
          <a:p>
            <a:r>
              <a:rPr lang="en-US" dirty="0"/>
              <a:t>now that that's done, where are we at right now?</a:t>
            </a:r>
            <a:endParaRPr lang="en-AU" dirty="0"/>
          </a:p>
        </p:txBody>
      </p:sp>
      <p:sp>
        <p:nvSpPr>
          <p:cNvPr id="4" name="Slide Number Placeholder 3"/>
          <p:cNvSpPr>
            <a:spLocks noGrp="1"/>
          </p:cNvSpPr>
          <p:nvPr>
            <p:ph type="sldNum" sz="quarter" idx="5"/>
          </p:nvPr>
        </p:nvSpPr>
        <p:spPr/>
        <p:txBody>
          <a:bodyPr/>
          <a:lstStyle/>
          <a:p>
            <a:fld id="{F4C2CA39-77FC-43D9-BC89-9AF292072404}" type="slidenum">
              <a:rPr lang="en-AU" smtClean="0"/>
              <a:t>11</a:t>
            </a:fld>
            <a:endParaRPr lang="en-AU"/>
          </a:p>
        </p:txBody>
      </p:sp>
    </p:spTree>
    <p:extLst>
      <p:ext uri="{BB962C8B-B14F-4D97-AF65-F5344CB8AC3E}">
        <p14:creationId xmlns:p14="http://schemas.microsoft.com/office/powerpoint/2010/main" val="20527413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a contract is currently being drafted up by yours truly (but more of </a:t>
            </a:r>
            <a:r>
              <a:rPr lang="en-US" dirty="0" err="1"/>
              <a:t>chatgpt</a:t>
            </a:r>
            <a:r>
              <a:rPr lang="en-US" dirty="0"/>
              <a:t>, but nobody else needs to know that)</a:t>
            </a:r>
          </a:p>
          <a:p>
            <a:endParaRPr lang="en-US" dirty="0"/>
          </a:p>
          <a:p>
            <a:r>
              <a:rPr lang="en-US" dirty="0"/>
              <a:t>also working out how much i should be being paid for this project - freelancing in general, you're in murky waters, especially when you're working with friends - mates rates. you know, what is that in this scenario? but with the help of </a:t>
            </a:r>
            <a:r>
              <a:rPr lang="en-US" dirty="0" err="1"/>
              <a:t>alex</a:t>
            </a:r>
            <a:r>
              <a:rPr lang="en-US" dirty="0"/>
              <a:t>, this point is clearing up for me, and basically i don't want to sell myself short - nobody does. </a:t>
            </a:r>
          </a:p>
          <a:p>
            <a:endParaRPr lang="en-US" dirty="0"/>
          </a:p>
          <a:p>
            <a:r>
              <a:rPr lang="en-US" dirty="0"/>
              <a:t>learning how to host a website on </a:t>
            </a:r>
            <a:r>
              <a:rPr lang="en-US" dirty="0" err="1"/>
              <a:t>aws</a:t>
            </a:r>
            <a:r>
              <a:rPr lang="en-US" dirty="0"/>
              <a:t> (again, with the help of </a:t>
            </a:r>
            <a:r>
              <a:rPr lang="en-US" dirty="0" err="1"/>
              <a:t>alex</a:t>
            </a:r>
            <a:r>
              <a:rPr lang="en-US" dirty="0"/>
              <a:t>). you see </a:t>
            </a:r>
            <a:r>
              <a:rPr lang="en-US" dirty="0" err="1"/>
              <a:t>aws</a:t>
            </a:r>
            <a:r>
              <a:rPr lang="en-US" dirty="0"/>
              <a:t> a lot and learning how to work with </a:t>
            </a:r>
            <a:r>
              <a:rPr lang="en-US" dirty="0" err="1"/>
              <a:t>aws</a:t>
            </a:r>
            <a:r>
              <a:rPr lang="en-US" dirty="0"/>
              <a:t> is one of the most valuable things </a:t>
            </a:r>
            <a:r>
              <a:rPr lang="en-US" dirty="0" err="1"/>
              <a:t>i'll</a:t>
            </a:r>
            <a:r>
              <a:rPr lang="en-US" dirty="0"/>
              <a:t> get out of this project. so, </a:t>
            </a:r>
            <a:r>
              <a:rPr lang="en-US" dirty="0" err="1"/>
              <a:t>i'm</a:t>
            </a:r>
            <a:r>
              <a:rPr lang="en-US" dirty="0"/>
              <a:t> quite excited about this.</a:t>
            </a:r>
            <a:endParaRPr lang="en-AU" dirty="0"/>
          </a:p>
        </p:txBody>
      </p:sp>
      <p:sp>
        <p:nvSpPr>
          <p:cNvPr id="4" name="Slide Number Placeholder 3"/>
          <p:cNvSpPr>
            <a:spLocks noGrp="1"/>
          </p:cNvSpPr>
          <p:nvPr>
            <p:ph type="sldNum" sz="quarter" idx="5"/>
          </p:nvPr>
        </p:nvSpPr>
        <p:spPr/>
        <p:txBody>
          <a:bodyPr/>
          <a:lstStyle/>
          <a:p>
            <a:fld id="{F4C2CA39-77FC-43D9-BC89-9AF292072404}" type="slidenum">
              <a:rPr lang="en-AU" smtClean="0"/>
              <a:t>12</a:t>
            </a:fld>
            <a:endParaRPr lang="en-AU"/>
          </a:p>
        </p:txBody>
      </p:sp>
    </p:spTree>
    <p:extLst>
      <p:ext uri="{BB962C8B-B14F-4D97-AF65-F5344CB8AC3E}">
        <p14:creationId xmlns:p14="http://schemas.microsoft.com/office/powerpoint/2010/main" val="8109298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that is the end of my presentation, hope you guys enjoyed! If you’ve got any questions, happy to answer them!</a:t>
            </a:r>
            <a:endParaRPr lang="en-AU" dirty="0"/>
          </a:p>
        </p:txBody>
      </p:sp>
      <p:sp>
        <p:nvSpPr>
          <p:cNvPr id="4" name="Slide Number Placeholder 3"/>
          <p:cNvSpPr>
            <a:spLocks noGrp="1"/>
          </p:cNvSpPr>
          <p:nvPr>
            <p:ph type="sldNum" sz="quarter" idx="5"/>
          </p:nvPr>
        </p:nvSpPr>
        <p:spPr/>
        <p:txBody>
          <a:bodyPr/>
          <a:lstStyle/>
          <a:p>
            <a:fld id="{F4C2CA39-77FC-43D9-BC89-9AF292072404}" type="slidenum">
              <a:rPr lang="en-AU" smtClean="0"/>
              <a:t>13</a:t>
            </a:fld>
            <a:endParaRPr lang="en-AU"/>
          </a:p>
        </p:txBody>
      </p:sp>
    </p:spTree>
    <p:extLst>
      <p:ext uri="{BB962C8B-B14F-4D97-AF65-F5344CB8AC3E}">
        <p14:creationId xmlns:p14="http://schemas.microsoft.com/office/powerpoint/2010/main" val="15680123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last year i was approached by the club president, Megan Allis, who'd I'd consider a best friend and work closely with since I coach for the club.</a:t>
            </a:r>
          </a:p>
          <a:p>
            <a:endParaRPr lang="en-US" dirty="0"/>
          </a:p>
          <a:p>
            <a:r>
              <a:rPr lang="en-US" dirty="0"/>
              <a:t>she knew that i was on my way to becoming a web developer and graciously asked me if i could do anything about their current website. I say no problem, chuck me the link and </a:t>
            </a:r>
            <a:r>
              <a:rPr lang="en-US" dirty="0" err="1"/>
              <a:t>i'll</a:t>
            </a:r>
            <a:r>
              <a:rPr lang="en-US" dirty="0"/>
              <a:t> take a look.</a:t>
            </a:r>
          </a:p>
          <a:p>
            <a:endParaRPr lang="en-US" dirty="0"/>
          </a:p>
          <a:p>
            <a:r>
              <a:rPr lang="en-US" dirty="0"/>
              <a:t>just to remind you, this club was founded over a decade ago - the website definitely shows that on certain pages and not long after, i was informed that its design hasn't changed since.</a:t>
            </a:r>
          </a:p>
          <a:p>
            <a:endParaRPr lang="en-US" dirty="0"/>
          </a:p>
          <a:p>
            <a:r>
              <a:rPr lang="en-US" dirty="0" err="1"/>
              <a:t>i'll</a:t>
            </a:r>
            <a:r>
              <a:rPr lang="en-US" dirty="0"/>
              <a:t> quickly bring up the old website - just so you know, they've shutdown their old website, so i needed to use this </a:t>
            </a:r>
            <a:r>
              <a:rPr lang="en-US" dirty="0" err="1"/>
              <a:t>handly</a:t>
            </a:r>
            <a:r>
              <a:rPr lang="en-US" dirty="0"/>
              <a:t> tool, wayback machine that's pretty much an archive of the entire internet. </a:t>
            </a:r>
            <a:r>
              <a:rPr lang="en-US"/>
              <a:t>it lets you see websites from wayback, whether it's shutdown or not. </a:t>
            </a:r>
            <a:endParaRPr lang="en-AU" dirty="0"/>
          </a:p>
        </p:txBody>
      </p:sp>
      <p:sp>
        <p:nvSpPr>
          <p:cNvPr id="4" name="Slide Number Placeholder 3"/>
          <p:cNvSpPr>
            <a:spLocks noGrp="1"/>
          </p:cNvSpPr>
          <p:nvPr>
            <p:ph type="sldNum" sz="quarter" idx="5"/>
          </p:nvPr>
        </p:nvSpPr>
        <p:spPr/>
        <p:txBody>
          <a:bodyPr/>
          <a:lstStyle/>
          <a:p>
            <a:fld id="{F4C2CA39-77FC-43D9-BC89-9AF292072404}" type="slidenum">
              <a:rPr lang="en-AU" smtClean="0"/>
              <a:t>2</a:t>
            </a:fld>
            <a:endParaRPr lang="en-AU"/>
          </a:p>
        </p:txBody>
      </p:sp>
    </p:spTree>
    <p:extLst>
      <p:ext uri="{BB962C8B-B14F-4D97-AF65-F5344CB8AC3E}">
        <p14:creationId xmlns:p14="http://schemas.microsoft.com/office/powerpoint/2010/main" val="40575241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okay, so, i message </a:t>
            </a:r>
            <a:r>
              <a:rPr lang="en-US" dirty="0" err="1"/>
              <a:t>megan</a:t>
            </a:r>
            <a:r>
              <a:rPr lang="en-US" dirty="0"/>
              <a:t>, "hey, I took a look at the club website"</a:t>
            </a:r>
          </a:p>
          <a:p>
            <a:r>
              <a:rPr lang="en-US" dirty="0"/>
              <a:t>and she just replies with "you see what I mean?"</a:t>
            </a:r>
          </a:p>
          <a:p>
            <a:r>
              <a:rPr lang="en-US" dirty="0"/>
              <a:t>and I just "yeah"</a:t>
            </a:r>
            <a:endParaRPr lang="en-AU" dirty="0"/>
          </a:p>
        </p:txBody>
      </p:sp>
      <p:sp>
        <p:nvSpPr>
          <p:cNvPr id="4" name="Slide Number Placeholder 3"/>
          <p:cNvSpPr>
            <a:spLocks noGrp="1"/>
          </p:cNvSpPr>
          <p:nvPr>
            <p:ph type="sldNum" sz="quarter" idx="5"/>
          </p:nvPr>
        </p:nvSpPr>
        <p:spPr/>
        <p:txBody>
          <a:bodyPr/>
          <a:lstStyle/>
          <a:p>
            <a:fld id="{F4C2CA39-77FC-43D9-BC89-9AF292072404}" type="slidenum">
              <a:rPr lang="en-AU" smtClean="0"/>
              <a:t>3</a:t>
            </a:fld>
            <a:endParaRPr lang="en-AU"/>
          </a:p>
        </p:txBody>
      </p:sp>
    </p:spTree>
    <p:extLst>
      <p:ext uri="{BB962C8B-B14F-4D97-AF65-F5344CB8AC3E}">
        <p14:creationId xmlns:p14="http://schemas.microsoft.com/office/powerpoint/2010/main" val="24196258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that day we got to talking about the website to hash out what she wanted the website to be:</a:t>
            </a:r>
          </a:p>
          <a:p>
            <a:r>
              <a:rPr lang="en-US" dirty="0"/>
              <a:t>- modern, aesthetic, pops of colour, make it link back the university, basically a reflection of what they've been posting on their </a:t>
            </a:r>
            <a:r>
              <a:rPr lang="en-US" dirty="0" err="1"/>
              <a:t>instagram</a:t>
            </a:r>
            <a:r>
              <a:rPr lang="en-US" dirty="0"/>
              <a:t> page</a:t>
            </a:r>
            <a:endParaRPr lang="en-AU" dirty="0"/>
          </a:p>
        </p:txBody>
      </p:sp>
      <p:sp>
        <p:nvSpPr>
          <p:cNvPr id="4" name="Slide Number Placeholder 3"/>
          <p:cNvSpPr>
            <a:spLocks noGrp="1"/>
          </p:cNvSpPr>
          <p:nvPr>
            <p:ph type="sldNum" sz="quarter" idx="5"/>
          </p:nvPr>
        </p:nvSpPr>
        <p:spPr/>
        <p:txBody>
          <a:bodyPr/>
          <a:lstStyle/>
          <a:p>
            <a:fld id="{F4C2CA39-77FC-43D9-BC89-9AF292072404}" type="slidenum">
              <a:rPr lang="en-AU" smtClean="0"/>
              <a:t>4</a:t>
            </a:fld>
            <a:endParaRPr lang="en-AU"/>
          </a:p>
        </p:txBody>
      </p:sp>
    </p:spTree>
    <p:extLst>
      <p:ext uri="{BB962C8B-B14F-4D97-AF65-F5344CB8AC3E}">
        <p14:creationId xmlns:p14="http://schemas.microsoft.com/office/powerpoint/2010/main" val="14393603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their </a:t>
            </a:r>
            <a:r>
              <a:rPr lang="en-US" dirty="0" err="1"/>
              <a:t>instagram</a:t>
            </a:r>
            <a:r>
              <a:rPr lang="en-US" dirty="0"/>
              <a:t> page, vs their old website, doesn't exactly match, right?</a:t>
            </a:r>
          </a:p>
          <a:p>
            <a:endParaRPr lang="en-US" dirty="0"/>
          </a:p>
          <a:p>
            <a:r>
              <a:rPr lang="en-US" dirty="0"/>
              <a:t>i go to the drawing board, and by drawing board i mean my best friend Figma, and i put myself to work. after a couple of hours, i managed to come up with a design mockup i was happy with.</a:t>
            </a:r>
          </a:p>
          <a:p>
            <a:endParaRPr lang="en-AU" dirty="0"/>
          </a:p>
        </p:txBody>
      </p:sp>
      <p:sp>
        <p:nvSpPr>
          <p:cNvPr id="4" name="Slide Number Placeholder 3"/>
          <p:cNvSpPr>
            <a:spLocks noGrp="1"/>
          </p:cNvSpPr>
          <p:nvPr>
            <p:ph type="sldNum" sz="quarter" idx="5"/>
          </p:nvPr>
        </p:nvSpPr>
        <p:spPr/>
        <p:txBody>
          <a:bodyPr/>
          <a:lstStyle/>
          <a:p>
            <a:fld id="{F4C2CA39-77FC-43D9-BC89-9AF292072404}" type="slidenum">
              <a:rPr lang="en-AU" smtClean="0"/>
              <a:t>5</a:t>
            </a:fld>
            <a:endParaRPr lang="en-AU"/>
          </a:p>
        </p:txBody>
      </p:sp>
    </p:spTree>
    <p:extLst>
      <p:ext uri="{BB962C8B-B14F-4D97-AF65-F5344CB8AC3E}">
        <p14:creationId xmlns:p14="http://schemas.microsoft.com/office/powerpoint/2010/main" val="12265634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here is the homepage - as you can see, it's not a drastic change, just </a:t>
            </a:r>
            <a:r>
              <a:rPr lang="en-US" dirty="0" err="1"/>
              <a:t>modernising</a:t>
            </a:r>
            <a:r>
              <a:rPr lang="en-US" dirty="0"/>
              <a:t> what the club already had and taking </a:t>
            </a:r>
            <a:r>
              <a:rPr lang="en-US" dirty="0" err="1"/>
              <a:t>megan's</a:t>
            </a:r>
            <a:r>
              <a:rPr lang="en-US" dirty="0"/>
              <a:t> points of discussion into consideration.</a:t>
            </a:r>
          </a:p>
          <a:p>
            <a:endParaRPr lang="en-US" dirty="0"/>
          </a:p>
          <a:p>
            <a:r>
              <a:rPr lang="en-US" dirty="0"/>
              <a:t>one small change that made a huge difference was simply adding colour - putting navy as the background colour for the navbar and the footer, headings, links, and buttons - they made a world of difference. and another change you can see in the new design is how the content is separated. while i was designing i was also keeping the mindset of a React developer:</a:t>
            </a:r>
          </a:p>
          <a:p>
            <a:r>
              <a:rPr lang="en-US" dirty="0"/>
              <a:t>- what could be a component?</a:t>
            </a:r>
          </a:p>
          <a:p>
            <a:r>
              <a:rPr lang="en-US" dirty="0"/>
              <a:t>- what could be re-used?</a:t>
            </a:r>
          </a:p>
          <a:p>
            <a:r>
              <a:rPr lang="en-US" dirty="0"/>
              <a:t>and so you can see on the homepage that the introductory content is split into card-like components.</a:t>
            </a:r>
          </a:p>
          <a:p>
            <a:r>
              <a:rPr lang="en-US" dirty="0"/>
              <a:t>- the links as well i thought could be a component on their own, as would the join us button.</a:t>
            </a:r>
            <a:endParaRPr lang="en-AU" dirty="0"/>
          </a:p>
        </p:txBody>
      </p:sp>
      <p:sp>
        <p:nvSpPr>
          <p:cNvPr id="4" name="Slide Number Placeholder 3"/>
          <p:cNvSpPr>
            <a:spLocks noGrp="1"/>
          </p:cNvSpPr>
          <p:nvPr>
            <p:ph type="sldNum" sz="quarter" idx="5"/>
          </p:nvPr>
        </p:nvSpPr>
        <p:spPr/>
        <p:txBody>
          <a:bodyPr/>
          <a:lstStyle/>
          <a:p>
            <a:fld id="{F4C2CA39-77FC-43D9-BC89-9AF292072404}" type="slidenum">
              <a:rPr lang="en-AU" smtClean="0"/>
              <a:t>6</a:t>
            </a:fld>
            <a:endParaRPr lang="en-AU"/>
          </a:p>
        </p:txBody>
      </p:sp>
    </p:spTree>
    <p:extLst>
      <p:ext uri="{BB962C8B-B14F-4D97-AF65-F5344CB8AC3E}">
        <p14:creationId xmlns:p14="http://schemas.microsoft.com/office/powerpoint/2010/main" val="22837585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Styles page, again, old versus new. one of the key improvements i wanted to make here was to remove the edited image that would open. instead, i replaced this entire section with a tabbed component. when you clicked on a tab, relevant information and videos about the selected dance style would show up. with this design, the content is grouped well, a little bit easier on the eye where there isn't a whole lot of pictures on the page and looks a bit too busy.</a:t>
            </a:r>
            <a:endParaRPr lang="en-AU" dirty="0"/>
          </a:p>
        </p:txBody>
      </p:sp>
      <p:sp>
        <p:nvSpPr>
          <p:cNvPr id="4" name="Slide Number Placeholder 3"/>
          <p:cNvSpPr>
            <a:spLocks noGrp="1"/>
          </p:cNvSpPr>
          <p:nvPr>
            <p:ph type="sldNum" sz="quarter" idx="5"/>
          </p:nvPr>
        </p:nvSpPr>
        <p:spPr/>
        <p:txBody>
          <a:bodyPr/>
          <a:lstStyle/>
          <a:p>
            <a:fld id="{F4C2CA39-77FC-43D9-BC89-9AF292072404}" type="slidenum">
              <a:rPr lang="en-AU" smtClean="0"/>
              <a:t>7</a:t>
            </a:fld>
            <a:endParaRPr lang="en-AU"/>
          </a:p>
        </p:txBody>
      </p:sp>
    </p:spTree>
    <p:extLst>
      <p:ext uri="{BB962C8B-B14F-4D97-AF65-F5344CB8AC3E}">
        <p14:creationId xmlns:p14="http://schemas.microsoft.com/office/powerpoint/2010/main" val="38313235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join the club page. for this, i decided to change the content that would appear. i approached a bunch of my friends who weren't a part of MUCD and asked what they'd expect on a page called "join the club", and majority of them said information or a form that would allow them to join the club. so, that's what i decided on in the design. on the old website, this page actually showed info about the teams, and where and when they would train. taking on the feedback from my friends, in the mockup of this page, the club's email appears with links to their social media, as well as a form they can submit.</a:t>
            </a:r>
          </a:p>
          <a:p>
            <a:endParaRPr lang="en-US" dirty="0"/>
          </a:p>
          <a:p>
            <a:r>
              <a:rPr lang="en-US" dirty="0"/>
              <a:t>now, the content for this page on the old website would be placed on a completely different page, probably called "Club Information" or "The Club", but this page hasn't been designed yet.</a:t>
            </a:r>
            <a:endParaRPr lang="en-AU" dirty="0"/>
          </a:p>
        </p:txBody>
      </p:sp>
      <p:sp>
        <p:nvSpPr>
          <p:cNvPr id="4" name="Slide Number Placeholder 3"/>
          <p:cNvSpPr>
            <a:spLocks noGrp="1"/>
          </p:cNvSpPr>
          <p:nvPr>
            <p:ph type="sldNum" sz="quarter" idx="5"/>
          </p:nvPr>
        </p:nvSpPr>
        <p:spPr/>
        <p:txBody>
          <a:bodyPr/>
          <a:lstStyle/>
          <a:p>
            <a:fld id="{F4C2CA39-77FC-43D9-BC89-9AF292072404}" type="slidenum">
              <a:rPr lang="en-AU" smtClean="0"/>
              <a:t>8</a:t>
            </a:fld>
            <a:endParaRPr lang="en-AU"/>
          </a:p>
        </p:txBody>
      </p:sp>
    </p:spTree>
    <p:extLst>
      <p:ext uri="{BB962C8B-B14F-4D97-AF65-F5344CB8AC3E}">
        <p14:creationId xmlns:p14="http://schemas.microsoft.com/office/powerpoint/2010/main" val="1449007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for the last two pages, which are called "The Committee" and "The Coaches", these look pretty much the same; just the content is different. again, the react-developer mindset is playing around here, you've got a large card component for each person being represented on this page, and the same goes for on the Coaches page.</a:t>
            </a:r>
            <a:endParaRPr lang="en-AU" dirty="0"/>
          </a:p>
          <a:p>
            <a:endParaRPr lang="en-AU" dirty="0"/>
          </a:p>
        </p:txBody>
      </p:sp>
      <p:sp>
        <p:nvSpPr>
          <p:cNvPr id="4" name="Slide Number Placeholder 3"/>
          <p:cNvSpPr>
            <a:spLocks noGrp="1"/>
          </p:cNvSpPr>
          <p:nvPr>
            <p:ph type="sldNum" sz="quarter" idx="5"/>
          </p:nvPr>
        </p:nvSpPr>
        <p:spPr/>
        <p:txBody>
          <a:bodyPr/>
          <a:lstStyle/>
          <a:p>
            <a:fld id="{F4C2CA39-77FC-43D9-BC89-9AF292072404}" type="slidenum">
              <a:rPr lang="en-AU" smtClean="0"/>
              <a:t>9</a:t>
            </a:fld>
            <a:endParaRPr lang="en-AU"/>
          </a:p>
        </p:txBody>
      </p:sp>
    </p:spTree>
    <p:extLst>
      <p:ext uri="{BB962C8B-B14F-4D97-AF65-F5344CB8AC3E}">
        <p14:creationId xmlns:p14="http://schemas.microsoft.com/office/powerpoint/2010/main" val="24339461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35F72A-C40B-DCC2-AB87-4B6289AD402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AU"/>
          </a:p>
        </p:txBody>
      </p:sp>
      <p:sp>
        <p:nvSpPr>
          <p:cNvPr id="3" name="Subtitle 2">
            <a:extLst>
              <a:ext uri="{FF2B5EF4-FFF2-40B4-BE49-F238E27FC236}">
                <a16:creationId xmlns:a16="http://schemas.microsoft.com/office/drawing/2014/main" id="{FBE8AA6D-F4D7-B0B0-7860-F48B975D8D5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AU"/>
          </a:p>
        </p:txBody>
      </p:sp>
      <p:sp>
        <p:nvSpPr>
          <p:cNvPr id="4" name="Date Placeholder 3">
            <a:extLst>
              <a:ext uri="{FF2B5EF4-FFF2-40B4-BE49-F238E27FC236}">
                <a16:creationId xmlns:a16="http://schemas.microsoft.com/office/drawing/2014/main" id="{698F276B-30E7-74EE-FCF4-9DC00B88C330}"/>
              </a:ext>
            </a:extLst>
          </p:cNvPr>
          <p:cNvSpPr>
            <a:spLocks noGrp="1"/>
          </p:cNvSpPr>
          <p:nvPr>
            <p:ph type="dt" sz="half" idx="10"/>
          </p:nvPr>
        </p:nvSpPr>
        <p:spPr/>
        <p:txBody>
          <a:bodyPr/>
          <a:lstStyle/>
          <a:p>
            <a:fld id="{D9D27E4D-8F15-4193-B94D-DA897B9C3B9C}" type="datetimeFigureOut">
              <a:rPr lang="en-AU" smtClean="0"/>
              <a:t>5/02/2024</a:t>
            </a:fld>
            <a:endParaRPr lang="en-AU"/>
          </a:p>
        </p:txBody>
      </p:sp>
      <p:sp>
        <p:nvSpPr>
          <p:cNvPr id="5" name="Footer Placeholder 4">
            <a:extLst>
              <a:ext uri="{FF2B5EF4-FFF2-40B4-BE49-F238E27FC236}">
                <a16:creationId xmlns:a16="http://schemas.microsoft.com/office/drawing/2014/main" id="{A539A6CD-FB9F-E76F-6F36-5F30838469E2}"/>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30FC8699-9BD3-F863-7517-CD2DC5816A11}"/>
              </a:ext>
            </a:extLst>
          </p:cNvPr>
          <p:cNvSpPr>
            <a:spLocks noGrp="1"/>
          </p:cNvSpPr>
          <p:nvPr>
            <p:ph type="sldNum" sz="quarter" idx="12"/>
          </p:nvPr>
        </p:nvSpPr>
        <p:spPr/>
        <p:txBody>
          <a:bodyPr/>
          <a:lstStyle/>
          <a:p>
            <a:fld id="{89C01E46-97D0-4179-87F6-079993B18606}" type="slidenum">
              <a:rPr lang="en-AU" smtClean="0"/>
              <a:t>‹#›</a:t>
            </a:fld>
            <a:endParaRPr lang="en-AU"/>
          </a:p>
        </p:txBody>
      </p:sp>
    </p:spTree>
    <p:extLst>
      <p:ext uri="{BB962C8B-B14F-4D97-AF65-F5344CB8AC3E}">
        <p14:creationId xmlns:p14="http://schemas.microsoft.com/office/powerpoint/2010/main" val="33135902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0AD65-F18E-7578-2EA9-DD2B94AA6887}"/>
              </a:ext>
            </a:extLst>
          </p:cNvPr>
          <p:cNvSpPr>
            <a:spLocks noGrp="1"/>
          </p:cNvSpPr>
          <p:nvPr>
            <p:ph type="title"/>
          </p:nvPr>
        </p:nvSpPr>
        <p:spPr/>
        <p:txBody>
          <a:bodyPr/>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C777072F-665A-0169-D986-B0715CF86B4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656F54AA-1FD2-244D-9C5C-561B96A10F21}"/>
              </a:ext>
            </a:extLst>
          </p:cNvPr>
          <p:cNvSpPr>
            <a:spLocks noGrp="1"/>
          </p:cNvSpPr>
          <p:nvPr>
            <p:ph type="dt" sz="half" idx="10"/>
          </p:nvPr>
        </p:nvSpPr>
        <p:spPr/>
        <p:txBody>
          <a:bodyPr/>
          <a:lstStyle/>
          <a:p>
            <a:fld id="{D9D27E4D-8F15-4193-B94D-DA897B9C3B9C}" type="datetimeFigureOut">
              <a:rPr lang="en-AU" smtClean="0"/>
              <a:t>5/02/2024</a:t>
            </a:fld>
            <a:endParaRPr lang="en-AU"/>
          </a:p>
        </p:txBody>
      </p:sp>
      <p:sp>
        <p:nvSpPr>
          <p:cNvPr id="5" name="Footer Placeholder 4">
            <a:extLst>
              <a:ext uri="{FF2B5EF4-FFF2-40B4-BE49-F238E27FC236}">
                <a16:creationId xmlns:a16="http://schemas.microsoft.com/office/drawing/2014/main" id="{731DC209-CFCD-0E60-3AD6-6D9F43C4CC99}"/>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C5A0E4E3-E68B-59A9-BA78-84E6DC73F4B9}"/>
              </a:ext>
            </a:extLst>
          </p:cNvPr>
          <p:cNvSpPr>
            <a:spLocks noGrp="1"/>
          </p:cNvSpPr>
          <p:nvPr>
            <p:ph type="sldNum" sz="quarter" idx="12"/>
          </p:nvPr>
        </p:nvSpPr>
        <p:spPr/>
        <p:txBody>
          <a:bodyPr/>
          <a:lstStyle/>
          <a:p>
            <a:fld id="{89C01E46-97D0-4179-87F6-079993B18606}" type="slidenum">
              <a:rPr lang="en-AU" smtClean="0"/>
              <a:t>‹#›</a:t>
            </a:fld>
            <a:endParaRPr lang="en-AU"/>
          </a:p>
        </p:txBody>
      </p:sp>
    </p:spTree>
    <p:extLst>
      <p:ext uri="{BB962C8B-B14F-4D97-AF65-F5344CB8AC3E}">
        <p14:creationId xmlns:p14="http://schemas.microsoft.com/office/powerpoint/2010/main" val="3355554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EE4673-D4CD-8181-2DB8-9D80FAAE339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AU"/>
          </a:p>
        </p:txBody>
      </p:sp>
      <p:sp>
        <p:nvSpPr>
          <p:cNvPr id="3" name="Vertical Text Placeholder 2">
            <a:extLst>
              <a:ext uri="{FF2B5EF4-FFF2-40B4-BE49-F238E27FC236}">
                <a16:creationId xmlns:a16="http://schemas.microsoft.com/office/drawing/2014/main" id="{9768D8DF-2B04-C220-C82E-A2FC1124CA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05E5B380-FDFA-4570-D511-4D6327D54208}"/>
              </a:ext>
            </a:extLst>
          </p:cNvPr>
          <p:cNvSpPr>
            <a:spLocks noGrp="1"/>
          </p:cNvSpPr>
          <p:nvPr>
            <p:ph type="dt" sz="half" idx="10"/>
          </p:nvPr>
        </p:nvSpPr>
        <p:spPr/>
        <p:txBody>
          <a:bodyPr/>
          <a:lstStyle/>
          <a:p>
            <a:fld id="{D9D27E4D-8F15-4193-B94D-DA897B9C3B9C}" type="datetimeFigureOut">
              <a:rPr lang="en-AU" smtClean="0"/>
              <a:t>5/02/2024</a:t>
            </a:fld>
            <a:endParaRPr lang="en-AU"/>
          </a:p>
        </p:txBody>
      </p:sp>
      <p:sp>
        <p:nvSpPr>
          <p:cNvPr id="5" name="Footer Placeholder 4">
            <a:extLst>
              <a:ext uri="{FF2B5EF4-FFF2-40B4-BE49-F238E27FC236}">
                <a16:creationId xmlns:a16="http://schemas.microsoft.com/office/drawing/2014/main" id="{F4B88C7C-2987-7229-E291-F41130B44153}"/>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A43BC1E7-36BD-892B-0C8D-3A2A7588FAC1}"/>
              </a:ext>
            </a:extLst>
          </p:cNvPr>
          <p:cNvSpPr>
            <a:spLocks noGrp="1"/>
          </p:cNvSpPr>
          <p:nvPr>
            <p:ph type="sldNum" sz="quarter" idx="12"/>
          </p:nvPr>
        </p:nvSpPr>
        <p:spPr/>
        <p:txBody>
          <a:bodyPr/>
          <a:lstStyle/>
          <a:p>
            <a:fld id="{89C01E46-97D0-4179-87F6-079993B18606}" type="slidenum">
              <a:rPr lang="en-AU" smtClean="0"/>
              <a:t>‹#›</a:t>
            </a:fld>
            <a:endParaRPr lang="en-AU"/>
          </a:p>
        </p:txBody>
      </p:sp>
    </p:spTree>
    <p:extLst>
      <p:ext uri="{BB962C8B-B14F-4D97-AF65-F5344CB8AC3E}">
        <p14:creationId xmlns:p14="http://schemas.microsoft.com/office/powerpoint/2010/main" val="2915375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DDDC2-071B-737A-DDCE-6C6328024FF8}"/>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6AAC0E9B-5506-347F-ABA6-BC44B810343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500D53D9-38E4-8BAB-33E5-2CAA83BD3E1E}"/>
              </a:ext>
            </a:extLst>
          </p:cNvPr>
          <p:cNvSpPr>
            <a:spLocks noGrp="1"/>
          </p:cNvSpPr>
          <p:nvPr>
            <p:ph type="dt" sz="half" idx="10"/>
          </p:nvPr>
        </p:nvSpPr>
        <p:spPr/>
        <p:txBody>
          <a:bodyPr/>
          <a:lstStyle/>
          <a:p>
            <a:fld id="{D9D27E4D-8F15-4193-B94D-DA897B9C3B9C}" type="datetimeFigureOut">
              <a:rPr lang="en-AU" smtClean="0"/>
              <a:t>5/02/2024</a:t>
            </a:fld>
            <a:endParaRPr lang="en-AU"/>
          </a:p>
        </p:txBody>
      </p:sp>
      <p:sp>
        <p:nvSpPr>
          <p:cNvPr id="5" name="Footer Placeholder 4">
            <a:extLst>
              <a:ext uri="{FF2B5EF4-FFF2-40B4-BE49-F238E27FC236}">
                <a16:creationId xmlns:a16="http://schemas.microsoft.com/office/drawing/2014/main" id="{EF290013-A136-0216-291B-B54EB239B6D5}"/>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476DF66C-01FE-535B-904D-4BBDE7DE1EFE}"/>
              </a:ext>
            </a:extLst>
          </p:cNvPr>
          <p:cNvSpPr>
            <a:spLocks noGrp="1"/>
          </p:cNvSpPr>
          <p:nvPr>
            <p:ph type="sldNum" sz="quarter" idx="12"/>
          </p:nvPr>
        </p:nvSpPr>
        <p:spPr/>
        <p:txBody>
          <a:bodyPr/>
          <a:lstStyle/>
          <a:p>
            <a:fld id="{89C01E46-97D0-4179-87F6-079993B18606}" type="slidenum">
              <a:rPr lang="en-AU" smtClean="0"/>
              <a:t>‹#›</a:t>
            </a:fld>
            <a:endParaRPr lang="en-AU"/>
          </a:p>
        </p:txBody>
      </p:sp>
    </p:spTree>
    <p:extLst>
      <p:ext uri="{BB962C8B-B14F-4D97-AF65-F5344CB8AC3E}">
        <p14:creationId xmlns:p14="http://schemas.microsoft.com/office/powerpoint/2010/main" val="42059168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D16477-C3A8-ED24-EEFA-A02EE6D9696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AU"/>
          </a:p>
        </p:txBody>
      </p:sp>
      <p:sp>
        <p:nvSpPr>
          <p:cNvPr id="3" name="Text Placeholder 2">
            <a:extLst>
              <a:ext uri="{FF2B5EF4-FFF2-40B4-BE49-F238E27FC236}">
                <a16:creationId xmlns:a16="http://schemas.microsoft.com/office/drawing/2014/main" id="{3DE53ED6-FFB5-E3F7-9679-283D7AF4EA3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270DA69-A947-0533-2EC1-FDE24C3C4579}"/>
              </a:ext>
            </a:extLst>
          </p:cNvPr>
          <p:cNvSpPr>
            <a:spLocks noGrp="1"/>
          </p:cNvSpPr>
          <p:nvPr>
            <p:ph type="dt" sz="half" idx="10"/>
          </p:nvPr>
        </p:nvSpPr>
        <p:spPr/>
        <p:txBody>
          <a:bodyPr/>
          <a:lstStyle/>
          <a:p>
            <a:fld id="{D9D27E4D-8F15-4193-B94D-DA897B9C3B9C}" type="datetimeFigureOut">
              <a:rPr lang="en-AU" smtClean="0"/>
              <a:t>5/02/2024</a:t>
            </a:fld>
            <a:endParaRPr lang="en-AU"/>
          </a:p>
        </p:txBody>
      </p:sp>
      <p:sp>
        <p:nvSpPr>
          <p:cNvPr id="5" name="Footer Placeholder 4">
            <a:extLst>
              <a:ext uri="{FF2B5EF4-FFF2-40B4-BE49-F238E27FC236}">
                <a16:creationId xmlns:a16="http://schemas.microsoft.com/office/drawing/2014/main" id="{9A099950-9667-AC60-A845-68FC16EE09C0}"/>
              </a:ext>
            </a:extLst>
          </p:cNvPr>
          <p:cNvSpPr>
            <a:spLocks noGrp="1"/>
          </p:cNvSpPr>
          <p:nvPr>
            <p:ph type="ftr" sz="quarter" idx="11"/>
          </p:nvPr>
        </p:nvSpPr>
        <p:spPr/>
        <p:txBody>
          <a:bodyPr/>
          <a:lstStyle/>
          <a:p>
            <a:endParaRPr lang="en-AU"/>
          </a:p>
        </p:txBody>
      </p:sp>
      <p:sp>
        <p:nvSpPr>
          <p:cNvPr id="6" name="Slide Number Placeholder 5">
            <a:extLst>
              <a:ext uri="{FF2B5EF4-FFF2-40B4-BE49-F238E27FC236}">
                <a16:creationId xmlns:a16="http://schemas.microsoft.com/office/drawing/2014/main" id="{EFDCF927-99FE-3EE4-EA2D-06F70CBABCA1}"/>
              </a:ext>
            </a:extLst>
          </p:cNvPr>
          <p:cNvSpPr>
            <a:spLocks noGrp="1"/>
          </p:cNvSpPr>
          <p:nvPr>
            <p:ph type="sldNum" sz="quarter" idx="12"/>
          </p:nvPr>
        </p:nvSpPr>
        <p:spPr/>
        <p:txBody>
          <a:bodyPr/>
          <a:lstStyle/>
          <a:p>
            <a:fld id="{89C01E46-97D0-4179-87F6-079993B18606}" type="slidenum">
              <a:rPr lang="en-AU" smtClean="0"/>
              <a:t>‹#›</a:t>
            </a:fld>
            <a:endParaRPr lang="en-AU"/>
          </a:p>
        </p:txBody>
      </p:sp>
    </p:spTree>
    <p:extLst>
      <p:ext uri="{BB962C8B-B14F-4D97-AF65-F5344CB8AC3E}">
        <p14:creationId xmlns:p14="http://schemas.microsoft.com/office/powerpoint/2010/main" val="7697026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A49F17-5BF9-B97E-7D18-4AF8E29E3417}"/>
              </a:ext>
            </a:extLst>
          </p:cNvPr>
          <p:cNvSpPr>
            <a:spLocks noGrp="1"/>
          </p:cNvSpPr>
          <p:nvPr>
            <p:ph type="title"/>
          </p:nvPr>
        </p:nvSpPr>
        <p:spPr/>
        <p:txBody>
          <a:bodyPr/>
          <a:lstStyle/>
          <a:p>
            <a:r>
              <a:rPr lang="en-US"/>
              <a:t>Click to edit Master title style</a:t>
            </a:r>
            <a:endParaRPr lang="en-AU"/>
          </a:p>
        </p:txBody>
      </p:sp>
      <p:sp>
        <p:nvSpPr>
          <p:cNvPr id="3" name="Content Placeholder 2">
            <a:extLst>
              <a:ext uri="{FF2B5EF4-FFF2-40B4-BE49-F238E27FC236}">
                <a16:creationId xmlns:a16="http://schemas.microsoft.com/office/drawing/2014/main" id="{61C835EE-3CA9-EE1D-798D-5DC5380EBA0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Content Placeholder 3">
            <a:extLst>
              <a:ext uri="{FF2B5EF4-FFF2-40B4-BE49-F238E27FC236}">
                <a16:creationId xmlns:a16="http://schemas.microsoft.com/office/drawing/2014/main" id="{08F56A1A-8415-C33D-A362-A974FCC1EBC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Date Placeholder 4">
            <a:extLst>
              <a:ext uri="{FF2B5EF4-FFF2-40B4-BE49-F238E27FC236}">
                <a16:creationId xmlns:a16="http://schemas.microsoft.com/office/drawing/2014/main" id="{261F5AE8-B527-996B-237A-A39A91935C8C}"/>
              </a:ext>
            </a:extLst>
          </p:cNvPr>
          <p:cNvSpPr>
            <a:spLocks noGrp="1"/>
          </p:cNvSpPr>
          <p:nvPr>
            <p:ph type="dt" sz="half" idx="10"/>
          </p:nvPr>
        </p:nvSpPr>
        <p:spPr/>
        <p:txBody>
          <a:bodyPr/>
          <a:lstStyle/>
          <a:p>
            <a:fld id="{D9D27E4D-8F15-4193-B94D-DA897B9C3B9C}" type="datetimeFigureOut">
              <a:rPr lang="en-AU" smtClean="0"/>
              <a:t>5/02/2024</a:t>
            </a:fld>
            <a:endParaRPr lang="en-AU"/>
          </a:p>
        </p:txBody>
      </p:sp>
      <p:sp>
        <p:nvSpPr>
          <p:cNvPr id="6" name="Footer Placeholder 5">
            <a:extLst>
              <a:ext uri="{FF2B5EF4-FFF2-40B4-BE49-F238E27FC236}">
                <a16:creationId xmlns:a16="http://schemas.microsoft.com/office/drawing/2014/main" id="{33998779-0B7D-E05B-1E46-4E4C1BC7225A}"/>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DC4D90E-2329-D8F4-DFD2-D73549BE77B7}"/>
              </a:ext>
            </a:extLst>
          </p:cNvPr>
          <p:cNvSpPr>
            <a:spLocks noGrp="1"/>
          </p:cNvSpPr>
          <p:nvPr>
            <p:ph type="sldNum" sz="quarter" idx="12"/>
          </p:nvPr>
        </p:nvSpPr>
        <p:spPr/>
        <p:txBody>
          <a:bodyPr/>
          <a:lstStyle/>
          <a:p>
            <a:fld id="{89C01E46-97D0-4179-87F6-079993B18606}" type="slidenum">
              <a:rPr lang="en-AU" smtClean="0"/>
              <a:t>‹#›</a:t>
            </a:fld>
            <a:endParaRPr lang="en-AU"/>
          </a:p>
        </p:txBody>
      </p:sp>
    </p:spTree>
    <p:extLst>
      <p:ext uri="{BB962C8B-B14F-4D97-AF65-F5344CB8AC3E}">
        <p14:creationId xmlns:p14="http://schemas.microsoft.com/office/powerpoint/2010/main" val="1967333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48D62-8C7A-2067-2D3A-D0B38E41F0EB}"/>
              </a:ext>
            </a:extLst>
          </p:cNvPr>
          <p:cNvSpPr>
            <a:spLocks noGrp="1"/>
          </p:cNvSpPr>
          <p:nvPr>
            <p:ph type="title"/>
          </p:nvPr>
        </p:nvSpPr>
        <p:spPr>
          <a:xfrm>
            <a:off x="839788" y="365125"/>
            <a:ext cx="10515600" cy="1325563"/>
          </a:xfrm>
        </p:spPr>
        <p:txBody>
          <a:bodyPr/>
          <a:lstStyle/>
          <a:p>
            <a:r>
              <a:rPr lang="en-US"/>
              <a:t>Click to edit Master title style</a:t>
            </a:r>
            <a:endParaRPr lang="en-AU"/>
          </a:p>
        </p:txBody>
      </p:sp>
      <p:sp>
        <p:nvSpPr>
          <p:cNvPr id="3" name="Text Placeholder 2">
            <a:extLst>
              <a:ext uri="{FF2B5EF4-FFF2-40B4-BE49-F238E27FC236}">
                <a16:creationId xmlns:a16="http://schemas.microsoft.com/office/drawing/2014/main" id="{B90DB76E-6F45-02F6-7312-30FA607870D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9B6FE53-D7DF-C081-A3E2-A74BC715DC2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5" name="Text Placeholder 4">
            <a:extLst>
              <a:ext uri="{FF2B5EF4-FFF2-40B4-BE49-F238E27FC236}">
                <a16:creationId xmlns:a16="http://schemas.microsoft.com/office/drawing/2014/main" id="{80EDF7F2-DDDE-EFC0-1F66-064B5247C51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9F8712F-B92B-4AB8-133E-3B1280A5A6B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7" name="Date Placeholder 6">
            <a:extLst>
              <a:ext uri="{FF2B5EF4-FFF2-40B4-BE49-F238E27FC236}">
                <a16:creationId xmlns:a16="http://schemas.microsoft.com/office/drawing/2014/main" id="{6550B005-0E4F-C4B1-B98E-510A4F65CC37}"/>
              </a:ext>
            </a:extLst>
          </p:cNvPr>
          <p:cNvSpPr>
            <a:spLocks noGrp="1"/>
          </p:cNvSpPr>
          <p:nvPr>
            <p:ph type="dt" sz="half" idx="10"/>
          </p:nvPr>
        </p:nvSpPr>
        <p:spPr/>
        <p:txBody>
          <a:bodyPr/>
          <a:lstStyle/>
          <a:p>
            <a:fld id="{D9D27E4D-8F15-4193-B94D-DA897B9C3B9C}" type="datetimeFigureOut">
              <a:rPr lang="en-AU" smtClean="0"/>
              <a:t>5/02/2024</a:t>
            </a:fld>
            <a:endParaRPr lang="en-AU"/>
          </a:p>
        </p:txBody>
      </p:sp>
      <p:sp>
        <p:nvSpPr>
          <p:cNvPr id="8" name="Footer Placeholder 7">
            <a:extLst>
              <a:ext uri="{FF2B5EF4-FFF2-40B4-BE49-F238E27FC236}">
                <a16:creationId xmlns:a16="http://schemas.microsoft.com/office/drawing/2014/main" id="{F43561C5-6A23-3813-E133-AB1B52E151FA}"/>
              </a:ext>
            </a:extLst>
          </p:cNvPr>
          <p:cNvSpPr>
            <a:spLocks noGrp="1"/>
          </p:cNvSpPr>
          <p:nvPr>
            <p:ph type="ftr" sz="quarter" idx="11"/>
          </p:nvPr>
        </p:nvSpPr>
        <p:spPr/>
        <p:txBody>
          <a:bodyPr/>
          <a:lstStyle/>
          <a:p>
            <a:endParaRPr lang="en-AU"/>
          </a:p>
        </p:txBody>
      </p:sp>
      <p:sp>
        <p:nvSpPr>
          <p:cNvPr id="9" name="Slide Number Placeholder 8">
            <a:extLst>
              <a:ext uri="{FF2B5EF4-FFF2-40B4-BE49-F238E27FC236}">
                <a16:creationId xmlns:a16="http://schemas.microsoft.com/office/drawing/2014/main" id="{FA271671-B0E2-4230-89E9-E8A4F6D23822}"/>
              </a:ext>
            </a:extLst>
          </p:cNvPr>
          <p:cNvSpPr>
            <a:spLocks noGrp="1"/>
          </p:cNvSpPr>
          <p:nvPr>
            <p:ph type="sldNum" sz="quarter" idx="12"/>
          </p:nvPr>
        </p:nvSpPr>
        <p:spPr/>
        <p:txBody>
          <a:bodyPr/>
          <a:lstStyle/>
          <a:p>
            <a:fld id="{89C01E46-97D0-4179-87F6-079993B18606}" type="slidenum">
              <a:rPr lang="en-AU" smtClean="0"/>
              <a:t>‹#›</a:t>
            </a:fld>
            <a:endParaRPr lang="en-AU"/>
          </a:p>
        </p:txBody>
      </p:sp>
    </p:spTree>
    <p:extLst>
      <p:ext uri="{BB962C8B-B14F-4D97-AF65-F5344CB8AC3E}">
        <p14:creationId xmlns:p14="http://schemas.microsoft.com/office/powerpoint/2010/main" val="31038127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0BAF1-EF9F-E0F0-E5CE-AD5A9B061EF1}"/>
              </a:ext>
            </a:extLst>
          </p:cNvPr>
          <p:cNvSpPr>
            <a:spLocks noGrp="1"/>
          </p:cNvSpPr>
          <p:nvPr>
            <p:ph type="title"/>
          </p:nvPr>
        </p:nvSpPr>
        <p:spPr/>
        <p:txBody>
          <a:bodyPr/>
          <a:lstStyle/>
          <a:p>
            <a:r>
              <a:rPr lang="en-US"/>
              <a:t>Click to edit Master title style</a:t>
            </a:r>
            <a:endParaRPr lang="en-AU"/>
          </a:p>
        </p:txBody>
      </p:sp>
      <p:sp>
        <p:nvSpPr>
          <p:cNvPr id="3" name="Date Placeholder 2">
            <a:extLst>
              <a:ext uri="{FF2B5EF4-FFF2-40B4-BE49-F238E27FC236}">
                <a16:creationId xmlns:a16="http://schemas.microsoft.com/office/drawing/2014/main" id="{E1663342-DCB2-E2CC-6416-4B051A5C69FA}"/>
              </a:ext>
            </a:extLst>
          </p:cNvPr>
          <p:cNvSpPr>
            <a:spLocks noGrp="1"/>
          </p:cNvSpPr>
          <p:nvPr>
            <p:ph type="dt" sz="half" idx="10"/>
          </p:nvPr>
        </p:nvSpPr>
        <p:spPr/>
        <p:txBody>
          <a:bodyPr/>
          <a:lstStyle/>
          <a:p>
            <a:fld id="{D9D27E4D-8F15-4193-B94D-DA897B9C3B9C}" type="datetimeFigureOut">
              <a:rPr lang="en-AU" smtClean="0"/>
              <a:t>5/02/2024</a:t>
            </a:fld>
            <a:endParaRPr lang="en-AU"/>
          </a:p>
        </p:txBody>
      </p:sp>
      <p:sp>
        <p:nvSpPr>
          <p:cNvPr id="4" name="Footer Placeholder 3">
            <a:extLst>
              <a:ext uri="{FF2B5EF4-FFF2-40B4-BE49-F238E27FC236}">
                <a16:creationId xmlns:a16="http://schemas.microsoft.com/office/drawing/2014/main" id="{9F72E154-40F8-E839-6353-6761854DCFDB}"/>
              </a:ext>
            </a:extLst>
          </p:cNvPr>
          <p:cNvSpPr>
            <a:spLocks noGrp="1"/>
          </p:cNvSpPr>
          <p:nvPr>
            <p:ph type="ftr" sz="quarter" idx="11"/>
          </p:nvPr>
        </p:nvSpPr>
        <p:spPr/>
        <p:txBody>
          <a:bodyPr/>
          <a:lstStyle/>
          <a:p>
            <a:endParaRPr lang="en-AU"/>
          </a:p>
        </p:txBody>
      </p:sp>
      <p:sp>
        <p:nvSpPr>
          <p:cNvPr id="5" name="Slide Number Placeholder 4">
            <a:extLst>
              <a:ext uri="{FF2B5EF4-FFF2-40B4-BE49-F238E27FC236}">
                <a16:creationId xmlns:a16="http://schemas.microsoft.com/office/drawing/2014/main" id="{68519AAA-21E4-0800-A2F0-C7999C44D662}"/>
              </a:ext>
            </a:extLst>
          </p:cNvPr>
          <p:cNvSpPr>
            <a:spLocks noGrp="1"/>
          </p:cNvSpPr>
          <p:nvPr>
            <p:ph type="sldNum" sz="quarter" idx="12"/>
          </p:nvPr>
        </p:nvSpPr>
        <p:spPr/>
        <p:txBody>
          <a:bodyPr/>
          <a:lstStyle/>
          <a:p>
            <a:fld id="{89C01E46-97D0-4179-87F6-079993B18606}" type="slidenum">
              <a:rPr lang="en-AU" smtClean="0"/>
              <a:t>‹#›</a:t>
            </a:fld>
            <a:endParaRPr lang="en-AU"/>
          </a:p>
        </p:txBody>
      </p:sp>
    </p:spTree>
    <p:extLst>
      <p:ext uri="{BB962C8B-B14F-4D97-AF65-F5344CB8AC3E}">
        <p14:creationId xmlns:p14="http://schemas.microsoft.com/office/powerpoint/2010/main" val="14430475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CCBF5A0-2800-FCAD-71E5-08C0BD8BFF21}"/>
              </a:ext>
            </a:extLst>
          </p:cNvPr>
          <p:cNvSpPr>
            <a:spLocks noGrp="1"/>
          </p:cNvSpPr>
          <p:nvPr>
            <p:ph type="dt" sz="half" idx="10"/>
          </p:nvPr>
        </p:nvSpPr>
        <p:spPr/>
        <p:txBody>
          <a:bodyPr/>
          <a:lstStyle/>
          <a:p>
            <a:fld id="{D9D27E4D-8F15-4193-B94D-DA897B9C3B9C}" type="datetimeFigureOut">
              <a:rPr lang="en-AU" smtClean="0"/>
              <a:t>5/02/2024</a:t>
            </a:fld>
            <a:endParaRPr lang="en-AU"/>
          </a:p>
        </p:txBody>
      </p:sp>
      <p:sp>
        <p:nvSpPr>
          <p:cNvPr id="3" name="Footer Placeholder 2">
            <a:extLst>
              <a:ext uri="{FF2B5EF4-FFF2-40B4-BE49-F238E27FC236}">
                <a16:creationId xmlns:a16="http://schemas.microsoft.com/office/drawing/2014/main" id="{9EAA13A7-AF04-1710-A32E-F8CA8B1B9745}"/>
              </a:ext>
            </a:extLst>
          </p:cNvPr>
          <p:cNvSpPr>
            <a:spLocks noGrp="1"/>
          </p:cNvSpPr>
          <p:nvPr>
            <p:ph type="ftr" sz="quarter" idx="11"/>
          </p:nvPr>
        </p:nvSpPr>
        <p:spPr/>
        <p:txBody>
          <a:bodyPr/>
          <a:lstStyle/>
          <a:p>
            <a:endParaRPr lang="en-AU"/>
          </a:p>
        </p:txBody>
      </p:sp>
      <p:sp>
        <p:nvSpPr>
          <p:cNvPr id="4" name="Slide Number Placeholder 3">
            <a:extLst>
              <a:ext uri="{FF2B5EF4-FFF2-40B4-BE49-F238E27FC236}">
                <a16:creationId xmlns:a16="http://schemas.microsoft.com/office/drawing/2014/main" id="{C0F99F93-A02F-7C18-65DD-9AD702E44E4F}"/>
              </a:ext>
            </a:extLst>
          </p:cNvPr>
          <p:cNvSpPr>
            <a:spLocks noGrp="1"/>
          </p:cNvSpPr>
          <p:nvPr>
            <p:ph type="sldNum" sz="quarter" idx="12"/>
          </p:nvPr>
        </p:nvSpPr>
        <p:spPr/>
        <p:txBody>
          <a:bodyPr/>
          <a:lstStyle/>
          <a:p>
            <a:fld id="{89C01E46-97D0-4179-87F6-079993B18606}" type="slidenum">
              <a:rPr lang="en-AU" smtClean="0"/>
              <a:t>‹#›</a:t>
            </a:fld>
            <a:endParaRPr lang="en-AU"/>
          </a:p>
        </p:txBody>
      </p:sp>
    </p:spTree>
    <p:extLst>
      <p:ext uri="{BB962C8B-B14F-4D97-AF65-F5344CB8AC3E}">
        <p14:creationId xmlns:p14="http://schemas.microsoft.com/office/powerpoint/2010/main" val="3393237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3BC9E-71E1-896F-9E44-007C06DEABC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Content Placeholder 2">
            <a:extLst>
              <a:ext uri="{FF2B5EF4-FFF2-40B4-BE49-F238E27FC236}">
                <a16:creationId xmlns:a16="http://schemas.microsoft.com/office/drawing/2014/main" id="{EABD3E58-F117-E892-F802-99F0529AB81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Text Placeholder 3">
            <a:extLst>
              <a:ext uri="{FF2B5EF4-FFF2-40B4-BE49-F238E27FC236}">
                <a16:creationId xmlns:a16="http://schemas.microsoft.com/office/drawing/2014/main" id="{AB0C08A7-5D89-AE87-BC65-36D7AA3DD88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D99DDB-84A8-9B29-0EAF-F136E710FC3E}"/>
              </a:ext>
            </a:extLst>
          </p:cNvPr>
          <p:cNvSpPr>
            <a:spLocks noGrp="1"/>
          </p:cNvSpPr>
          <p:nvPr>
            <p:ph type="dt" sz="half" idx="10"/>
          </p:nvPr>
        </p:nvSpPr>
        <p:spPr/>
        <p:txBody>
          <a:bodyPr/>
          <a:lstStyle/>
          <a:p>
            <a:fld id="{D9D27E4D-8F15-4193-B94D-DA897B9C3B9C}" type="datetimeFigureOut">
              <a:rPr lang="en-AU" smtClean="0"/>
              <a:t>5/02/2024</a:t>
            </a:fld>
            <a:endParaRPr lang="en-AU"/>
          </a:p>
        </p:txBody>
      </p:sp>
      <p:sp>
        <p:nvSpPr>
          <p:cNvPr id="6" name="Footer Placeholder 5">
            <a:extLst>
              <a:ext uri="{FF2B5EF4-FFF2-40B4-BE49-F238E27FC236}">
                <a16:creationId xmlns:a16="http://schemas.microsoft.com/office/drawing/2014/main" id="{56802935-D873-B7F6-927B-2D8ED73DC570}"/>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E59B02AD-EABC-17D0-BF07-79FF08C4E3BD}"/>
              </a:ext>
            </a:extLst>
          </p:cNvPr>
          <p:cNvSpPr>
            <a:spLocks noGrp="1"/>
          </p:cNvSpPr>
          <p:nvPr>
            <p:ph type="sldNum" sz="quarter" idx="12"/>
          </p:nvPr>
        </p:nvSpPr>
        <p:spPr/>
        <p:txBody>
          <a:bodyPr/>
          <a:lstStyle/>
          <a:p>
            <a:fld id="{89C01E46-97D0-4179-87F6-079993B18606}" type="slidenum">
              <a:rPr lang="en-AU" smtClean="0"/>
              <a:t>‹#›</a:t>
            </a:fld>
            <a:endParaRPr lang="en-AU"/>
          </a:p>
        </p:txBody>
      </p:sp>
    </p:spTree>
    <p:extLst>
      <p:ext uri="{BB962C8B-B14F-4D97-AF65-F5344CB8AC3E}">
        <p14:creationId xmlns:p14="http://schemas.microsoft.com/office/powerpoint/2010/main" val="870538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0D48EE-755B-CE06-C1D6-D675E2ED30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AU"/>
          </a:p>
        </p:txBody>
      </p:sp>
      <p:sp>
        <p:nvSpPr>
          <p:cNvPr id="3" name="Picture Placeholder 2">
            <a:extLst>
              <a:ext uri="{FF2B5EF4-FFF2-40B4-BE49-F238E27FC236}">
                <a16:creationId xmlns:a16="http://schemas.microsoft.com/office/drawing/2014/main" id="{C6B0691E-31A8-7292-77CE-32BBB100331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AU"/>
          </a:p>
        </p:txBody>
      </p:sp>
      <p:sp>
        <p:nvSpPr>
          <p:cNvPr id="4" name="Text Placeholder 3">
            <a:extLst>
              <a:ext uri="{FF2B5EF4-FFF2-40B4-BE49-F238E27FC236}">
                <a16:creationId xmlns:a16="http://schemas.microsoft.com/office/drawing/2014/main" id="{90EBF80C-7405-7362-1B29-A5D7E9F8A8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D81B59-005E-9DDA-4D49-FD905FABEA80}"/>
              </a:ext>
            </a:extLst>
          </p:cNvPr>
          <p:cNvSpPr>
            <a:spLocks noGrp="1"/>
          </p:cNvSpPr>
          <p:nvPr>
            <p:ph type="dt" sz="half" idx="10"/>
          </p:nvPr>
        </p:nvSpPr>
        <p:spPr/>
        <p:txBody>
          <a:bodyPr/>
          <a:lstStyle/>
          <a:p>
            <a:fld id="{D9D27E4D-8F15-4193-B94D-DA897B9C3B9C}" type="datetimeFigureOut">
              <a:rPr lang="en-AU" smtClean="0"/>
              <a:t>5/02/2024</a:t>
            </a:fld>
            <a:endParaRPr lang="en-AU"/>
          </a:p>
        </p:txBody>
      </p:sp>
      <p:sp>
        <p:nvSpPr>
          <p:cNvPr id="6" name="Footer Placeholder 5">
            <a:extLst>
              <a:ext uri="{FF2B5EF4-FFF2-40B4-BE49-F238E27FC236}">
                <a16:creationId xmlns:a16="http://schemas.microsoft.com/office/drawing/2014/main" id="{37666F45-7C69-F330-4A7E-B9DBC2653AAC}"/>
              </a:ext>
            </a:extLst>
          </p:cNvPr>
          <p:cNvSpPr>
            <a:spLocks noGrp="1"/>
          </p:cNvSpPr>
          <p:nvPr>
            <p:ph type="ftr" sz="quarter" idx="11"/>
          </p:nvPr>
        </p:nvSpPr>
        <p:spPr/>
        <p:txBody>
          <a:bodyPr/>
          <a:lstStyle/>
          <a:p>
            <a:endParaRPr lang="en-AU"/>
          </a:p>
        </p:txBody>
      </p:sp>
      <p:sp>
        <p:nvSpPr>
          <p:cNvPr id="7" name="Slide Number Placeholder 6">
            <a:extLst>
              <a:ext uri="{FF2B5EF4-FFF2-40B4-BE49-F238E27FC236}">
                <a16:creationId xmlns:a16="http://schemas.microsoft.com/office/drawing/2014/main" id="{4F152F47-E1C7-2B1B-269D-168D6D7F6809}"/>
              </a:ext>
            </a:extLst>
          </p:cNvPr>
          <p:cNvSpPr>
            <a:spLocks noGrp="1"/>
          </p:cNvSpPr>
          <p:nvPr>
            <p:ph type="sldNum" sz="quarter" idx="12"/>
          </p:nvPr>
        </p:nvSpPr>
        <p:spPr/>
        <p:txBody>
          <a:bodyPr/>
          <a:lstStyle/>
          <a:p>
            <a:fld id="{89C01E46-97D0-4179-87F6-079993B18606}" type="slidenum">
              <a:rPr lang="en-AU" smtClean="0"/>
              <a:t>‹#›</a:t>
            </a:fld>
            <a:endParaRPr lang="en-AU"/>
          </a:p>
        </p:txBody>
      </p:sp>
    </p:spTree>
    <p:extLst>
      <p:ext uri="{BB962C8B-B14F-4D97-AF65-F5344CB8AC3E}">
        <p14:creationId xmlns:p14="http://schemas.microsoft.com/office/powerpoint/2010/main" val="248001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E042D2-0C36-3360-2370-7124F50C1B9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AU"/>
          </a:p>
        </p:txBody>
      </p:sp>
      <p:sp>
        <p:nvSpPr>
          <p:cNvPr id="3" name="Text Placeholder 2">
            <a:extLst>
              <a:ext uri="{FF2B5EF4-FFF2-40B4-BE49-F238E27FC236}">
                <a16:creationId xmlns:a16="http://schemas.microsoft.com/office/drawing/2014/main" id="{75C96935-0B79-0F3A-2F14-1CFC0AE5C4E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4" name="Date Placeholder 3">
            <a:extLst>
              <a:ext uri="{FF2B5EF4-FFF2-40B4-BE49-F238E27FC236}">
                <a16:creationId xmlns:a16="http://schemas.microsoft.com/office/drawing/2014/main" id="{9B9D41E1-6F99-B3B2-5FA7-7253C317575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D27E4D-8F15-4193-B94D-DA897B9C3B9C}" type="datetimeFigureOut">
              <a:rPr lang="en-AU" smtClean="0"/>
              <a:t>5/02/2024</a:t>
            </a:fld>
            <a:endParaRPr lang="en-AU"/>
          </a:p>
        </p:txBody>
      </p:sp>
      <p:sp>
        <p:nvSpPr>
          <p:cNvPr id="5" name="Footer Placeholder 4">
            <a:extLst>
              <a:ext uri="{FF2B5EF4-FFF2-40B4-BE49-F238E27FC236}">
                <a16:creationId xmlns:a16="http://schemas.microsoft.com/office/drawing/2014/main" id="{7CED975A-72D7-FB75-B640-4485BB74635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AU"/>
          </a:p>
        </p:txBody>
      </p:sp>
      <p:sp>
        <p:nvSpPr>
          <p:cNvPr id="6" name="Slide Number Placeholder 5">
            <a:extLst>
              <a:ext uri="{FF2B5EF4-FFF2-40B4-BE49-F238E27FC236}">
                <a16:creationId xmlns:a16="http://schemas.microsoft.com/office/drawing/2014/main" id="{99EFAACE-9C61-1192-8905-97BFB282081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C01E46-97D0-4179-87F6-079993B18606}" type="slidenum">
              <a:rPr lang="en-AU" smtClean="0"/>
              <a:t>‹#›</a:t>
            </a:fld>
            <a:endParaRPr lang="en-AU"/>
          </a:p>
        </p:txBody>
      </p:sp>
    </p:spTree>
    <p:extLst>
      <p:ext uri="{BB962C8B-B14F-4D97-AF65-F5344CB8AC3E}">
        <p14:creationId xmlns:p14="http://schemas.microsoft.com/office/powerpoint/2010/main" val="40382605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7"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logo of a cheer and dance team&#10;&#10;Description automatically generated">
            <a:extLst>
              <a:ext uri="{FF2B5EF4-FFF2-40B4-BE49-F238E27FC236}">
                <a16:creationId xmlns:a16="http://schemas.microsoft.com/office/drawing/2014/main" id="{B2CCCB24-B2BC-06C4-2B2B-B30CADD0DD05}"/>
              </a:ext>
            </a:extLst>
          </p:cNvPr>
          <p:cNvPicPr>
            <a:picLocks noChangeAspect="1"/>
          </p:cNvPicPr>
          <p:nvPr/>
        </p:nvPicPr>
        <p:blipFill rotWithShape="1">
          <a:blip r:embed="rId3">
            <a:extLst>
              <a:ext uri="{28A0092B-C50C-407E-A947-70E740481C1C}">
                <a14:useLocalDpi xmlns:a14="http://schemas.microsoft.com/office/drawing/2010/main" val="0"/>
              </a:ext>
            </a:extLst>
          </a:blip>
          <a:srcRect l="8055" t="8706" r="7894" b="7242"/>
          <a:stretch/>
        </p:blipFill>
        <p:spPr>
          <a:xfrm>
            <a:off x="4307607" y="1640607"/>
            <a:ext cx="3576785" cy="3576785"/>
          </a:xfrm>
          <a:prstGeom prst="rect">
            <a:avLst/>
          </a:prstGeom>
        </p:spPr>
      </p:pic>
    </p:spTree>
    <p:extLst>
      <p:ext uri="{BB962C8B-B14F-4D97-AF65-F5344CB8AC3E}">
        <p14:creationId xmlns:p14="http://schemas.microsoft.com/office/powerpoint/2010/main" val="3540621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2C01A95-A788-1F10-6202-3F3C8E47F9B9}"/>
              </a:ext>
            </a:extLst>
          </p:cNvPr>
          <p:cNvPicPr>
            <a:picLocks noChangeAspect="1"/>
          </p:cNvPicPr>
          <p:nvPr/>
        </p:nvPicPr>
        <p:blipFill>
          <a:blip r:embed="rId2"/>
          <a:stretch>
            <a:fillRect/>
          </a:stretch>
        </p:blipFill>
        <p:spPr>
          <a:xfrm>
            <a:off x="638466" y="292100"/>
            <a:ext cx="5033574" cy="6273800"/>
          </a:xfrm>
          <a:prstGeom prst="rect">
            <a:avLst/>
          </a:prstGeom>
        </p:spPr>
      </p:pic>
      <p:pic>
        <p:nvPicPr>
          <p:cNvPr id="8" name="Picture 7">
            <a:extLst>
              <a:ext uri="{FF2B5EF4-FFF2-40B4-BE49-F238E27FC236}">
                <a16:creationId xmlns:a16="http://schemas.microsoft.com/office/drawing/2014/main" id="{8D1B227D-A5D7-48C1-AFB6-05EC5A062BCE}"/>
              </a:ext>
            </a:extLst>
          </p:cNvPr>
          <p:cNvPicPr>
            <a:picLocks noChangeAspect="1"/>
          </p:cNvPicPr>
          <p:nvPr/>
        </p:nvPicPr>
        <p:blipFill>
          <a:blip r:embed="rId3"/>
          <a:stretch>
            <a:fillRect/>
          </a:stretch>
        </p:blipFill>
        <p:spPr>
          <a:xfrm>
            <a:off x="6400803" y="292100"/>
            <a:ext cx="5015868" cy="6273800"/>
          </a:xfrm>
          <a:prstGeom prst="rect">
            <a:avLst/>
          </a:prstGeom>
        </p:spPr>
      </p:pic>
    </p:spTree>
    <p:extLst>
      <p:ext uri="{BB962C8B-B14F-4D97-AF65-F5344CB8AC3E}">
        <p14:creationId xmlns:p14="http://schemas.microsoft.com/office/powerpoint/2010/main" val="13326415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EF6D1C99-6AFE-6F07-791C-8730B6DD41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53000" y="2286000"/>
            <a:ext cx="2286000" cy="2286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50450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6C39F-DF1D-01C7-2E71-F9A03D257A90}"/>
              </a:ext>
            </a:extLst>
          </p:cNvPr>
          <p:cNvSpPr>
            <a:spLocks noGrp="1"/>
          </p:cNvSpPr>
          <p:nvPr>
            <p:ph type="title"/>
          </p:nvPr>
        </p:nvSpPr>
        <p:spPr/>
        <p:txBody>
          <a:bodyPr/>
          <a:lstStyle/>
          <a:p>
            <a:r>
              <a:rPr lang="en-AU" b="1" dirty="0">
                <a:latin typeface="Inter" panose="02000503000000020004" pitchFamily="2" charset="0"/>
                <a:ea typeface="Inter" panose="02000503000000020004" pitchFamily="2" charset="0"/>
              </a:rPr>
              <a:t>Where are we now?</a:t>
            </a:r>
          </a:p>
        </p:txBody>
      </p:sp>
      <p:sp>
        <p:nvSpPr>
          <p:cNvPr id="3" name="Content Placeholder 2">
            <a:extLst>
              <a:ext uri="{FF2B5EF4-FFF2-40B4-BE49-F238E27FC236}">
                <a16:creationId xmlns:a16="http://schemas.microsoft.com/office/drawing/2014/main" id="{2BC5F55A-1D5D-76C9-6B49-EAD1183B0AF3}"/>
              </a:ext>
            </a:extLst>
          </p:cNvPr>
          <p:cNvSpPr>
            <a:spLocks noGrp="1"/>
          </p:cNvSpPr>
          <p:nvPr>
            <p:ph idx="1"/>
          </p:nvPr>
        </p:nvSpPr>
        <p:spPr/>
        <p:txBody>
          <a:bodyPr/>
          <a:lstStyle/>
          <a:p>
            <a:r>
              <a:rPr lang="en-AU" dirty="0">
                <a:latin typeface="Inter" panose="02000503000000020004" pitchFamily="2" charset="0"/>
                <a:ea typeface="Inter" panose="02000503000000020004" pitchFamily="2" charset="0"/>
              </a:rPr>
              <a:t>Contract currently being drafted</a:t>
            </a:r>
          </a:p>
          <a:p>
            <a:r>
              <a:rPr lang="en-AU" dirty="0">
                <a:latin typeface="Inter" panose="02000503000000020004" pitchFamily="2" charset="0"/>
                <a:ea typeface="Inter" panose="02000503000000020004" pitchFamily="2" charset="0"/>
              </a:rPr>
              <a:t>Working out the finances</a:t>
            </a:r>
          </a:p>
          <a:p>
            <a:r>
              <a:rPr lang="en-AU" dirty="0">
                <a:latin typeface="Inter" panose="02000503000000020004" pitchFamily="2" charset="0"/>
                <a:ea typeface="Inter" panose="02000503000000020004" pitchFamily="2" charset="0"/>
              </a:rPr>
              <a:t>Slowly (but surely) learning how to host a website on Amazon Web Services (AWS)</a:t>
            </a:r>
          </a:p>
          <a:p>
            <a:r>
              <a:rPr lang="en-AU" dirty="0">
                <a:latin typeface="Inter" panose="02000503000000020004" pitchFamily="2" charset="0"/>
                <a:ea typeface="Inter" panose="02000503000000020004" pitchFamily="2" charset="0"/>
              </a:rPr>
              <a:t>In a month or two, a fully functional website</a:t>
            </a:r>
          </a:p>
        </p:txBody>
      </p:sp>
    </p:spTree>
    <p:extLst>
      <p:ext uri="{BB962C8B-B14F-4D97-AF65-F5344CB8AC3E}">
        <p14:creationId xmlns:p14="http://schemas.microsoft.com/office/powerpoint/2010/main" val="33999859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76EF13-77B4-0AB0-5D51-98CFA4FC047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0888964-BDB1-70ED-7F57-3FC45BF00A15}"/>
              </a:ext>
            </a:extLst>
          </p:cNvPr>
          <p:cNvSpPr>
            <a:spLocks noGrp="1"/>
          </p:cNvSpPr>
          <p:nvPr>
            <p:ph type="title"/>
          </p:nvPr>
        </p:nvSpPr>
        <p:spPr>
          <a:xfrm>
            <a:off x="4425950" y="2103437"/>
            <a:ext cx="3340100" cy="1325563"/>
          </a:xfrm>
        </p:spPr>
        <p:txBody>
          <a:bodyPr/>
          <a:lstStyle/>
          <a:p>
            <a:pPr algn="ctr"/>
            <a:r>
              <a:rPr lang="en-AU" b="1" dirty="0">
                <a:latin typeface="Inter" panose="02000503000000020004" pitchFamily="2" charset="0"/>
                <a:ea typeface="Inter" panose="02000503000000020004" pitchFamily="2" charset="0"/>
              </a:rPr>
              <a:t>The End :)</a:t>
            </a:r>
          </a:p>
        </p:txBody>
      </p:sp>
      <p:sp>
        <p:nvSpPr>
          <p:cNvPr id="3" name="Content Placeholder 2">
            <a:extLst>
              <a:ext uri="{FF2B5EF4-FFF2-40B4-BE49-F238E27FC236}">
                <a16:creationId xmlns:a16="http://schemas.microsoft.com/office/drawing/2014/main" id="{66C31A05-42BE-1B96-B4A6-4CF48C188591}"/>
              </a:ext>
            </a:extLst>
          </p:cNvPr>
          <p:cNvSpPr>
            <a:spLocks noGrp="1"/>
          </p:cNvSpPr>
          <p:nvPr>
            <p:ph idx="1"/>
          </p:nvPr>
        </p:nvSpPr>
        <p:spPr>
          <a:xfrm>
            <a:off x="4645025" y="3505557"/>
            <a:ext cx="2413000" cy="1021556"/>
          </a:xfrm>
        </p:spPr>
        <p:txBody>
          <a:bodyPr/>
          <a:lstStyle/>
          <a:p>
            <a:pPr marL="0" indent="0">
              <a:buNone/>
            </a:pPr>
            <a:r>
              <a:rPr lang="en-AU" dirty="0">
                <a:latin typeface="Inter" panose="02000503000000020004" pitchFamily="2" charset="0"/>
                <a:ea typeface="Inter" panose="02000503000000020004" pitchFamily="2" charset="0"/>
              </a:rPr>
              <a:t>Questions?  </a:t>
            </a:r>
          </a:p>
        </p:txBody>
      </p:sp>
      <p:pic>
        <p:nvPicPr>
          <p:cNvPr id="6" name="Picture 2">
            <a:extLst>
              <a:ext uri="{FF2B5EF4-FFF2-40B4-BE49-F238E27FC236}">
                <a16:creationId xmlns:a16="http://schemas.microsoft.com/office/drawing/2014/main" id="{089394B9-F7C3-5995-6179-9E54ACDC28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6725" y="3429000"/>
            <a:ext cx="663575" cy="5142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26975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8" name="Picture 7" descr="A group of cheerleaders performing on stage&#10;&#10;Description automatically generated">
            <a:extLst>
              <a:ext uri="{FF2B5EF4-FFF2-40B4-BE49-F238E27FC236}">
                <a16:creationId xmlns:a16="http://schemas.microsoft.com/office/drawing/2014/main" id="{766BA2D9-2D77-E1F6-ECA7-F1ABCF408F28}"/>
              </a:ext>
            </a:extLst>
          </p:cNvPr>
          <p:cNvPicPr>
            <a:picLocks noChangeAspect="1"/>
          </p:cNvPicPr>
          <p:nvPr/>
        </p:nvPicPr>
        <p:blipFill rotWithShape="1">
          <a:blip r:embed="rId3">
            <a:extLst>
              <a:ext uri="{28A0092B-C50C-407E-A947-70E740481C1C}">
                <a14:useLocalDpi xmlns:a14="http://schemas.microsoft.com/office/drawing/2010/main" val="0"/>
              </a:ext>
            </a:extLst>
          </a:blip>
          <a:srcRect t="3886" b="11860"/>
          <a:stretch/>
        </p:blipFill>
        <p:spPr>
          <a:xfrm>
            <a:off x="20" y="1282"/>
            <a:ext cx="12191980" cy="6856718"/>
          </a:xfrm>
          <a:prstGeom prst="rect">
            <a:avLst/>
          </a:prstGeom>
        </p:spPr>
      </p:pic>
      <p:sp>
        <p:nvSpPr>
          <p:cNvPr id="4" name="Rectangle 3">
            <a:extLst>
              <a:ext uri="{FF2B5EF4-FFF2-40B4-BE49-F238E27FC236}">
                <a16:creationId xmlns:a16="http://schemas.microsoft.com/office/drawing/2014/main" id="{83CD28E2-ABF4-5047-93DA-49D5DFA6308F}"/>
              </a:ext>
            </a:extLst>
          </p:cNvPr>
          <p:cNvSpPr/>
          <p:nvPr/>
        </p:nvSpPr>
        <p:spPr>
          <a:xfrm>
            <a:off x="0" y="-1"/>
            <a:ext cx="12188952" cy="3075709"/>
          </a:xfrm>
          <a:prstGeom prst="rect">
            <a:avLst/>
          </a:prstGeom>
          <a:solidFill>
            <a:schemeClr val="dk1">
              <a:alpha val="7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AU" dirty="0"/>
          </a:p>
        </p:txBody>
      </p:sp>
      <p:sp>
        <p:nvSpPr>
          <p:cNvPr id="5" name="Rectangle 4">
            <a:extLst>
              <a:ext uri="{FF2B5EF4-FFF2-40B4-BE49-F238E27FC236}">
                <a16:creationId xmlns:a16="http://schemas.microsoft.com/office/drawing/2014/main" id="{F2E25EEC-899E-18C9-F22E-2414723CEF80}"/>
              </a:ext>
            </a:extLst>
          </p:cNvPr>
          <p:cNvSpPr/>
          <p:nvPr/>
        </p:nvSpPr>
        <p:spPr>
          <a:xfrm>
            <a:off x="0" y="3075709"/>
            <a:ext cx="4495061" cy="2946400"/>
          </a:xfrm>
          <a:prstGeom prst="rect">
            <a:avLst/>
          </a:prstGeom>
          <a:solidFill>
            <a:schemeClr val="dk1">
              <a:alpha val="7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AU" dirty="0"/>
          </a:p>
        </p:txBody>
      </p:sp>
      <p:sp>
        <p:nvSpPr>
          <p:cNvPr id="6" name="Rectangle 5">
            <a:extLst>
              <a:ext uri="{FF2B5EF4-FFF2-40B4-BE49-F238E27FC236}">
                <a16:creationId xmlns:a16="http://schemas.microsoft.com/office/drawing/2014/main" id="{02E67DCB-AE4D-A865-E45E-716123F0E390}"/>
              </a:ext>
            </a:extLst>
          </p:cNvPr>
          <p:cNvSpPr/>
          <p:nvPr/>
        </p:nvSpPr>
        <p:spPr>
          <a:xfrm>
            <a:off x="5971309" y="3075709"/>
            <a:ext cx="6220691" cy="2946400"/>
          </a:xfrm>
          <a:prstGeom prst="rect">
            <a:avLst/>
          </a:prstGeom>
          <a:solidFill>
            <a:schemeClr val="dk1">
              <a:alpha val="7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AU" dirty="0"/>
          </a:p>
        </p:txBody>
      </p:sp>
      <p:sp>
        <p:nvSpPr>
          <p:cNvPr id="7" name="Rectangle 6">
            <a:extLst>
              <a:ext uri="{FF2B5EF4-FFF2-40B4-BE49-F238E27FC236}">
                <a16:creationId xmlns:a16="http://schemas.microsoft.com/office/drawing/2014/main" id="{63C032A7-E46A-978E-36B9-35DCB64FDD84}"/>
              </a:ext>
            </a:extLst>
          </p:cNvPr>
          <p:cNvSpPr/>
          <p:nvPr/>
        </p:nvSpPr>
        <p:spPr>
          <a:xfrm>
            <a:off x="0" y="6022109"/>
            <a:ext cx="12188952" cy="834609"/>
          </a:xfrm>
          <a:prstGeom prst="rect">
            <a:avLst/>
          </a:prstGeom>
          <a:solidFill>
            <a:schemeClr val="dk1">
              <a:alpha val="7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AU" dirty="0"/>
          </a:p>
        </p:txBody>
      </p:sp>
    </p:spTree>
    <p:extLst>
      <p:ext uri="{BB962C8B-B14F-4D97-AF65-F5344CB8AC3E}">
        <p14:creationId xmlns:p14="http://schemas.microsoft.com/office/powerpoint/2010/main" val="37408560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BE635B-AC9D-403D-CF81-2E06251AE913}"/>
            </a:ext>
          </a:extLst>
        </p:cNvPr>
        <p:cNvGrpSpPr/>
        <p:nvPr/>
      </p:nvGrpSpPr>
      <p:grpSpPr>
        <a:xfrm>
          <a:off x="0" y="0"/>
          <a:ext cx="0" cy="0"/>
          <a:chOff x="0" y="0"/>
          <a:chExt cx="0" cy="0"/>
        </a:xfrm>
      </p:grpSpPr>
      <p:pic>
        <p:nvPicPr>
          <p:cNvPr id="8" name="Picture 7" descr="A group of cheerleaders performing on stage&#10;&#10;Description automatically generated">
            <a:extLst>
              <a:ext uri="{FF2B5EF4-FFF2-40B4-BE49-F238E27FC236}">
                <a16:creationId xmlns:a16="http://schemas.microsoft.com/office/drawing/2014/main" id="{1D1F15A8-D19C-3AE5-2334-F2E0D0DC79FF}"/>
              </a:ext>
            </a:extLst>
          </p:cNvPr>
          <p:cNvPicPr>
            <a:picLocks noChangeAspect="1"/>
          </p:cNvPicPr>
          <p:nvPr/>
        </p:nvPicPr>
        <p:blipFill rotWithShape="1">
          <a:blip r:embed="rId3">
            <a:extLst>
              <a:ext uri="{28A0092B-C50C-407E-A947-70E740481C1C}">
                <a14:useLocalDpi xmlns:a14="http://schemas.microsoft.com/office/drawing/2010/main" val="0"/>
              </a:ext>
            </a:extLst>
          </a:blip>
          <a:srcRect t="3886" b="11860"/>
          <a:stretch/>
        </p:blipFill>
        <p:spPr>
          <a:xfrm>
            <a:off x="20" y="1282"/>
            <a:ext cx="12191980" cy="6856718"/>
          </a:xfrm>
          <a:prstGeom prst="rect">
            <a:avLst/>
          </a:prstGeom>
        </p:spPr>
      </p:pic>
      <p:sp>
        <p:nvSpPr>
          <p:cNvPr id="4" name="Rectangle 3">
            <a:extLst>
              <a:ext uri="{FF2B5EF4-FFF2-40B4-BE49-F238E27FC236}">
                <a16:creationId xmlns:a16="http://schemas.microsoft.com/office/drawing/2014/main" id="{E0AF6F0B-078A-5B37-428B-2CA88FC8A561}"/>
              </a:ext>
            </a:extLst>
          </p:cNvPr>
          <p:cNvSpPr/>
          <p:nvPr/>
        </p:nvSpPr>
        <p:spPr>
          <a:xfrm>
            <a:off x="0" y="0"/>
            <a:ext cx="12188952" cy="3074428"/>
          </a:xfrm>
          <a:prstGeom prst="rect">
            <a:avLst/>
          </a:prstGeom>
          <a:solidFill>
            <a:schemeClr val="dk1">
              <a:alpha val="7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AU" dirty="0"/>
          </a:p>
        </p:txBody>
      </p:sp>
      <p:sp>
        <p:nvSpPr>
          <p:cNvPr id="5" name="Rectangle 4">
            <a:extLst>
              <a:ext uri="{FF2B5EF4-FFF2-40B4-BE49-F238E27FC236}">
                <a16:creationId xmlns:a16="http://schemas.microsoft.com/office/drawing/2014/main" id="{A5634283-FD9E-B52E-5DE2-45E3D664258F}"/>
              </a:ext>
            </a:extLst>
          </p:cNvPr>
          <p:cNvSpPr/>
          <p:nvPr/>
        </p:nvSpPr>
        <p:spPr>
          <a:xfrm>
            <a:off x="0" y="3075709"/>
            <a:ext cx="4495061" cy="2946400"/>
          </a:xfrm>
          <a:prstGeom prst="rect">
            <a:avLst/>
          </a:prstGeom>
          <a:solidFill>
            <a:schemeClr val="dk1">
              <a:alpha val="7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AU" dirty="0"/>
          </a:p>
        </p:txBody>
      </p:sp>
      <p:sp>
        <p:nvSpPr>
          <p:cNvPr id="6" name="Rectangle 5">
            <a:extLst>
              <a:ext uri="{FF2B5EF4-FFF2-40B4-BE49-F238E27FC236}">
                <a16:creationId xmlns:a16="http://schemas.microsoft.com/office/drawing/2014/main" id="{390B78A6-5E5A-D2B0-9DAC-349AA1373134}"/>
              </a:ext>
            </a:extLst>
          </p:cNvPr>
          <p:cNvSpPr/>
          <p:nvPr/>
        </p:nvSpPr>
        <p:spPr>
          <a:xfrm>
            <a:off x="5971309" y="3075709"/>
            <a:ext cx="6220691" cy="2946400"/>
          </a:xfrm>
          <a:prstGeom prst="rect">
            <a:avLst/>
          </a:prstGeom>
          <a:solidFill>
            <a:schemeClr val="dk1">
              <a:alpha val="7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AU" dirty="0"/>
          </a:p>
        </p:txBody>
      </p:sp>
      <p:sp>
        <p:nvSpPr>
          <p:cNvPr id="7" name="Rectangle 6">
            <a:extLst>
              <a:ext uri="{FF2B5EF4-FFF2-40B4-BE49-F238E27FC236}">
                <a16:creationId xmlns:a16="http://schemas.microsoft.com/office/drawing/2014/main" id="{08D703BD-1CC1-3573-0543-027889A82BC0}"/>
              </a:ext>
            </a:extLst>
          </p:cNvPr>
          <p:cNvSpPr/>
          <p:nvPr/>
        </p:nvSpPr>
        <p:spPr>
          <a:xfrm>
            <a:off x="0" y="6022109"/>
            <a:ext cx="12188952" cy="834609"/>
          </a:xfrm>
          <a:prstGeom prst="rect">
            <a:avLst/>
          </a:prstGeom>
          <a:solidFill>
            <a:schemeClr val="dk1">
              <a:alpha val="70000"/>
            </a:schemeClr>
          </a:solidFill>
          <a:ln>
            <a:noFill/>
          </a:ln>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AU" dirty="0"/>
          </a:p>
        </p:txBody>
      </p:sp>
      <p:grpSp>
        <p:nvGrpSpPr>
          <p:cNvPr id="12" name="Group 11">
            <a:extLst>
              <a:ext uri="{FF2B5EF4-FFF2-40B4-BE49-F238E27FC236}">
                <a16:creationId xmlns:a16="http://schemas.microsoft.com/office/drawing/2014/main" id="{B0DB6A07-432E-CB39-19DD-664F31A40764}"/>
              </a:ext>
            </a:extLst>
          </p:cNvPr>
          <p:cNvGrpSpPr/>
          <p:nvPr/>
        </p:nvGrpSpPr>
        <p:grpSpPr>
          <a:xfrm>
            <a:off x="5598795" y="2913891"/>
            <a:ext cx="2535555" cy="579121"/>
            <a:chOff x="3833495" y="2857275"/>
            <a:chExt cx="2535555" cy="579121"/>
          </a:xfrm>
        </p:grpSpPr>
        <p:pic>
          <p:nvPicPr>
            <p:cNvPr id="10" name="Picture 2" descr="Imessage Bubble Images - Free Download on Freepik">
              <a:extLst>
                <a:ext uri="{FF2B5EF4-FFF2-40B4-BE49-F238E27FC236}">
                  <a16:creationId xmlns:a16="http://schemas.microsoft.com/office/drawing/2014/main" id="{0827EA18-7148-C3B7-A8A2-8F96BF6D0A29}"/>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33417" b="45729" l="8786" r="46166">
                          <a14:foregroundMark x1="8786" y1="41206" x2="8786" y2="41206"/>
                        </a14:backgroundRemoval>
                      </a14:imgEffect>
                    </a14:imgLayer>
                  </a14:imgProps>
                </a:ext>
                <a:ext uri="{28A0092B-C50C-407E-A947-70E740481C1C}">
                  <a14:useLocalDpi xmlns:a14="http://schemas.microsoft.com/office/drawing/2010/main" val="0"/>
                </a:ext>
              </a:extLst>
            </a:blip>
            <a:srcRect l="5167" t="32110" r="49210" b="52613"/>
            <a:stretch/>
          </p:blipFill>
          <p:spPr bwMode="auto">
            <a:xfrm>
              <a:off x="3833495" y="2857275"/>
              <a:ext cx="2535555" cy="579121"/>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E69352FC-F3AF-928C-4359-3384832FEB3D}"/>
                </a:ext>
              </a:extLst>
            </p:cNvPr>
            <p:cNvSpPr txBox="1"/>
            <p:nvPr/>
          </p:nvSpPr>
          <p:spPr>
            <a:xfrm>
              <a:off x="4089400" y="2987231"/>
              <a:ext cx="1930400" cy="307777"/>
            </a:xfrm>
            <a:prstGeom prst="rect">
              <a:avLst/>
            </a:prstGeom>
            <a:noFill/>
          </p:spPr>
          <p:txBody>
            <a:bodyPr wrap="square" rtlCol="0">
              <a:spAutoFit/>
            </a:bodyPr>
            <a:lstStyle/>
            <a:p>
              <a:r>
                <a:rPr lang="en-AU" sz="1400" dirty="0">
                  <a:latin typeface="Helvetica" panose="020B0604020202020204" pitchFamily="34" charset="0"/>
                  <a:cs typeface="Helvetica" panose="020B0604020202020204" pitchFamily="34" charset="0"/>
                </a:rPr>
                <a:t>you see what i mean?</a:t>
              </a:r>
            </a:p>
          </p:txBody>
        </p:sp>
      </p:grpSp>
      <p:grpSp>
        <p:nvGrpSpPr>
          <p:cNvPr id="19" name="Group 18">
            <a:extLst>
              <a:ext uri="{FF2B5EF4-FFF2-40B4-BE49-F238E27FC236}">
                <a16:creationId xmlns:a16="http://schemas.microsoft.com/office/drawing/2014/main" id="{DCA01EA7-8714-CF18-9604-A52EF9BA60B1}"/>
              </a:ext>
            </a:extLst>
          </p:cNvPr>
          <p:cNvGrpSpPr/>
          <p:nvPr/>
        </p:nvGrpSpPr>
        <p:grpSpPr>
          <a:xfrm>
            <a:off x="9261348" y="2784866"/>
            <a:ext cx="1371600" cy="579121"/>
            <a:chOff x="6423025" y="3389293"/>
            <a:chExt cx="1371600" cy="579121"/>
          </a:xfrm>
        </p:grpSpPr>
        <p:pic>
          <p:nvPicPr>
            <p:cNvPr id="16" name="Picture 2" descr="Imessage Bubble Images - Free Download on Freepik">
              <a:extLst>
                <a:ext uri="{FF2B5EF4-FFF2-40B4-BE49-F238E27FC236}">
                  <a16:creationId xmlns:a16="http://schemas.microsoft.com/office/drawing/2014/main" id="{9AD5C23C-EBEB-4F81-93AD-0CB318274A8B}"/>
                </a:ext>
              </a:extLst>
            </p:cNvPr>
            <p:cNvPicPr>
              <a:picLocks noChangeAspect="1" noChangeArrowheads="1"/>
            </p:cNvPicPr>
            <p:nvPr/>
          </p:nvPicPr>
          <p:blipFill rotWithShape="1">
            <a:blip r:embed="rId6">
              <a:extLst>
                <a:ext uri="{BEBA8EAE-BF5A-486C-A8C5-ECC9F3942E4B}">
                  <a14:imgProps xmlns:a14="http://schemas.microsoft.com/office/drawing/2010/main">
                    <a14:imgLayer r:embed="rId5">
                      <a14:imgEffect>
                        <a14:backgroundRemoval t="18593" b="31156" l="53994" r="76997">
                          <a14:foregroundMark x1="54153" y1="24874" x2="54153" y2="24874"/>
                          <a14:foregroundMark x1="76518" y1="28392" x2="76518" y2="28392"/>
                          <a14:foregroundMark x1="76997" y1="29899" x2="76997" y2="29899"/>
                        </a14:backgroundRemoval>
                      </a14:imgEffect>
                    </a14:imgLayer>
                  </a14:imgProps>
                </a:ext>
                <a:ext uri="{28A0092B-C50C-407E-A947-70E740481C1C}">
                  <a14:useLocalDpi xmlns:a14="http://schemas.microsoft.com/office/drawing/2010/main" val="0"/>
                </a:ext>
              </a:extLst>
            </a:blip>
            <a:srcRect l="52876" t="17527" r="21087" b="67197"/>
            <a:stretch/>
          </p:blipFill>
          <p:spPr bwMode="auto">
            <a:xfrm>
              <a:off x="6423025" y="3389293"/>
              <a:ext cx="1371600" cy="579121"/>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693A5CB0-1A83-30A3-C0B6-F7CDEEFE9A4E}"/>
                </a:ext>
              </a:extLst>
            </p:cNvPr>
            <p:cNvSpPr txBox="1"/>
            <p:nvPr/>
          </p:nvSpPr>
          <p:spPr>
            <a:xfrm>
              <a:off x="6551613" y="3515465"/>
              <a:ext cx="833438" cy="307777"/>
            </a:xfrm>
            <a:prstGeom prst="rect">
              <a:avLst/>
            </a:prstGeom>
            <a:noFill/>
          </p:spPr>
          <p:txBody>
            <a:bodyPr wrap="square" rtlCol="0">
              <a:spAutoFit/>
            </a:bodyPr>
            <a:lstStyle/>
            <a:p>
              <a:r>
                <a:rPr lang="en-AU" sz="1400" dirty="0">
                  <a:solidFill>
                    <a:schemeClr val="bg1"/>
                  </a:solidFill>
                  <a:latin typeface="Helvetica" panose="020B0604020202020204" pitchFamily="34" charset="0"/>
                  <a:cs typeface="Helvetica" panose="020B0604020202020204" pitchFamily="34" charset="0"/>
                </a:rPr>
                <a:t>…yeah </a:t>
              </a:r>
            </a:p>
          </p:txBody>
        </p:sp>
        <p:pic>
          <p:nvPicPr>
            <p:cNvPr id="18" name="Picture 4" descr="Laughing Emoji transparent PNG - StickPNG">
              <a:extLst>
                <a:ext uri="{FF2B5EF4-FFF2-40B4-BE49-F238E27FC236}">
                  <a16:creationId xmlns:a16="http://schemas.microsoft.com/office/drawing/2014/main" id="{ED3DD9C8-DE00-C863-5DFA-A634F4D35FF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246938" y="3515437"/>
              <a:ext cx="276225" cy="288781"/>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681408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200" fill="hold"/>
                                        <p:tgtEl>
                                          <p:spTgt spid="12"/>
                                        </p:tgtEl>
                                        <p:attrNameLst>
                                          <p:attrName>ppt_w</p:attrName>
                                        </p:attrNameLst>
                                      </p:cBhvr>
                                      <p:tavLst>
                                        <p:tav tm="0">
                                          <p:val>
                                            <p:fltVal val="0"/>
                                          </p:val>
                                        </p:tav>
                                        <p:tav tm="100000">
                                          <p:val>
                                            <p:strVal val="#ppt_w"/>
                                          </p:val>
                                        </p:tav>
                                      </p:tavLst>
                                    </p:anim>
                                    <p:anim calcmode="lin" valueType="num">
                                      <p:cBhvr>
                                        <p:cTn id="8" dur="200" fill="hold"/>
                                        <p:tgtEl>
                                          <p:spTgt spid="12"/>
                                        </p:tgtEl>
                                        <p:attrNameLst>
                                          <p:attrName>ppt_h</p:attrName>
                                        </p:attrNameLst>
                                      </p:cBhvr>
                                      <p:tavLst>
                                        <p:tav tm="0">
                                          <p:val>
                                            <p:fltVal val="0"/>
                                          </p:val>
                                        </p:tav>
                                        <p:tav tm="100000">
                                          <p:val>
                                            <p:strVal val="#ppt_h"/>
                                          </p:val>
                                        </p:tav>
                                      </p:tavLst>
                                    </p:anim>
                                    <p:animEffect transition="in" filter="fade">
                                      <p:cBhvr>
                                        <p:cTn id="9" dur="200"/>
                                        <p:tgtEl>
                                          <p:spTgt spid="12"/>
                                        </p:tgtEl>
                                      </p:cBhvr>
                                    </p:animEffect>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nodeType="clickEffect">
                                  <p:stCondLst>
                                    <p:cond delay="0"/>
                                  </p:stCondLst>
                                  <p:childTnLst>
                                    <p:set>
                                      <p:cBhvr>
                                        <p:cTn id="13" dur="1" fill="hold">
                                          <p:stCondLst>
                                            <p:cond delay="0"/>
                                          </p:stCondLst>
                                        </p:cTn>
                                        <p:tgtEl>
                                          <p:spTgt spid="19"/>
                                        </p:tgtEl>
                                        <p:attrNameLst>
                                          <p:attrName>style.visibility</p:attrName>
                                        </p:attrNameLst>
                                      </p:cBhvr>
                                      <p:to>
                                        <p:strVal val="visible"/>
                                      </p:to>
                                    </p:set>
                                    <p:anim calcmode="lin" valueType="num">
                                      <p:cBhvr>
                                        <p:cTn id="14" dur="200" fill="hold"/>
                                        <p:tgtEl>
                                          <p:spTgt spid="19"/>
                                        </p:tgtEl>
                                        <p:attrNameLst>
                                          <p:attrName>ppt_w</p:attrName>
                                        </p:attrNameLst>
                                      </p:cBhvr>
                                      <p:tavLst>
                                        <p:tav tm="0">
                                          <p:val>
                                            <p:fltVal val="0"/>
                                          </p:val>
                                        </p:tav>
                                        <p:tav tm="100000">
                                          <p:val>
                                            <p:strVal val="#ppt_w"/>
                                          </p:val>
                                        </p:tav>
                                      </p:tavLst>
                                    </p:anim>
                                    <p:anim calcmode="lin" valueType="num">
                                      <p:cBhvr>
                                        <p:cTn id="15" dur="200" fill="hold"/>
                                        <p:tgtEl>
                                          <p:spTgt spid="19"/>
                                        </p:tgtEl>
                                        <p:attrNameLst>
                                          <p:attrName>ppt_h</p:attrName>
                                        </p:attrNameLst>
                                      </p:cBhvr>
                                      <p:tavLst>
                                        <p:tav tm="0">
                                          <p:val>
                                            <p:fltVal val="0"/>
                                          </p:val>
                                        </p:tav>
                                        <p:tav tm="100000">
                                          <p:val>
                                            <p:strVal val="#ppt_h"/>
                                          </p:val>
                                        </p:tav>
                                      </p:tavLst>
                                    </p:anim>
                                    <p:animEffect transition="in" filter="fade">
                                      <p:cBhvr>
                                        <p:cTn id="16" dur="2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E0C89-C3AD-A665-58F5-A65E4754C4DD}"/>
              </a:ext>
            </a:extLst>
          </p:cNvPr>
          <p:cNvSpPr>
            <a:spLocks noGrp="1"/>
          </p:cNvSpPr>
          <p:nvPr>
            <p:ph type="title"/>
          </p:nvPr>
        </p:nvSpPr>
        <p:spPr/>
        <p:txBody>
          <a:bodyPr/>
          <a:lstStyle/>
          <a:p>
            <a:r>
              <a:rPr lang="en-AU" b="1" dirty="0">
                <a:latin typeface="Inter" panose="02000503000000020004" pitchFamily="2" charset="0"/>
                <a:ea typeface="Inter" panose="02000503000000020004" pitchFamily="2" charset="0"/>
              </a:rPr>
              <a:t>Improvements</a:t>
            </a:r>
          </a:p>
        </p:txBody>
      </p:sp>
      <p:sp>
        <p:nvSpPr>
          <p:cNvPr id="3" name="Content Placeholder 2">
            <a:extLst>
              <a:ext uri="{FF2B5EF4-FFF2-40B4-BE49-F238E27FC236}">
                <a16:creationId xmlns:a16="http://schemas.microsoft.com/office/drawing/2014/main" id="{8C6CB1C6-1DFE-6417-4B15-9400C492A39A}"/>
              </a:ext>
            </a:extLst>
          </p:cNvPr>
          <p:cNvSpPr>
            <a:spLocks noGrp="1"/>
          </p:cNvSpPr>
          <p:nvPr>
            <p:ph idx="1"/>
          </p:nvPr>
        </p:nvSpPr>
        <p:spPr/>
        <p:txBody>
          <a:bodyPr/>
          <a:lstStyle/>
          <a:p>
            <a:r>
              <a:rPr lang="en-AU" dirty="0">
                <a:latin typeface="Inter" panose="02000503000000020004" pitchFamily="2" charset="0"/>
                <a:ea typeface="Inter" panose="02000503000000020004" pitchFamily="2" charset="0"/>
              </a:rPr>
              <a:t>Modern</a:t>
            </a:r>
          </a:p>
          <a:p>
            <a:r>
              <a:rPr lang="en-AU" dirty="0">
                <a:latin typeface="Inter" panose="02000503000000020004" pitchFamily="2" charset="0"/>
                <a:ea typeface="Inter" panose="02000503000000020004" pitchFamily="2" charset="0"/>
              </a:rPr>
              <a:t>Aesthetic</a:t>
            </a:r>
          </a:p>
          <a:p>
            <a:r>
              <a:rPr lang="en-AU" dirty="0">
                <a:latin typeface="Inter" panose="02000503000000020004" pitchFamily="2" charset="0"/>
                <a:ea typeface="Inter" panose="02000503000000020004" pitchFamily="2" charset="0"/>
              </a:rPr>
              <a:t>Pops of colour</a:t>
            </a:r>
          </a:p>
          <a:p>
            <a:r>
              <a:rPr lang="en-AU" dirty="0">
                <a:latin typeface="Inter" panose="02000503000000020004" pitchFamily="2" charset="0"/>
                <a:ea typeface="Inter" panose="02000503000000020004" pitchFamily="2" charset="0"/>
              </a:rPr>
              <a:t>Links back to the university</a:t>
            </a:r>
          </a:p>
          <a:p>
            <a:r>
              <a:rPr lang="en-AU" dirty="0">
                <a:latin typeface="Inter" panose="02000503000000020004" pitchFamily="2" charset="0"/>
                <a:ea typeface="Inter" panose="02000503000000020004" pitchFamily="2" charset="0"/>
              </a:rPr>
              <a:t>A reflection of their Instagram page</a:t>
            </a:r>
          </a:p>
        </p:txBody>
      </p:sp>
    </p:spTree>
    <p:extLst>
      <p:ext uri="{BB962C8B-B14F-4D97-AF65-F5344CB8AC3E}">
        <p14:creationId xmlns:p14="http://schemas.microsoft.com/office/powerpoint/2010/main" val="25652690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F731145-AD4D-EAF4-BA1E-F3DC0C68FA3E}"/>
              </a:ext>
            </a:extLst>
          </p:cNvPr>
          <p:cNvPicPr>
            <a:picLocks noChangeAspect="1"/>
          </p:cNvPicPr>
          <p:nvPr/>
        </p:nvPicPr>
        <p:blipFill>
          <a:blip r:embed="rId3"/>
          <a:stretch>
            <a:fillRect/>
          </a:stretch>
        </p:blipFill>
        <p:spPr>
          <a:xfrm>
            <a:off x="0" y="-6048173"/>
            <a:ext cx="12192000" cy="14014795"/>
          </a:xfrm>
          <a:prstGeom prst="rect">
            <a:avLst/>
          </a:prstGeom>
        </p:spPr>
      </p:pic>
    </p:spTree>
    <p:extLst>
      <p:ext uri="{BB962C8B-B14F-4D97-AF65-F5344CB8AC3E}">
        <p14:creationId xmlns:p14="http://schemas.microsoft.com/office/powerpoint/2010/main" val="19671069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831FEAB-11C5-D43F-86B7-6050CCA6FC36}"/>
              </a:ext>
            </a:extLst>
          </p:cNvPr>
          <p:cNvPicPr>
            <a:picLocks noChangeAspect="1"/>
          </p:cNvPicPr>
          <p:nvPr/>
        </p:nvPicPr>
        <p:blipFill>
          <a:blip r:embed="rId3"/>
          <a:stretch>
            <a:fillRect/>
          </a:stretch>
        </p:blipFill>
        <p:spPr>
          <a:xfrm>
            <a:off x="6736690" y="387128"/>
            <a:ext cx="4076107" cy="6083744"/>
          </a:xfrm>
          <a:prstGeom prst="rect">
            <a:avLst/>
          </a:prstGeom>
        </p:spPr>
      </p:pic>
      <p:pic>
        <p:nvPicPr>
          <p:cNvPr id="7" name="Picture 6">
            <a:extLst>
              <a:ext uri="{FF2B5EF4-FFF2-40B4-BE49-F238E27FC236}">
                <a16:creationId xmlns:a16="http://schemas.microsoft.com/office/drawing/2014/main" id="{B991D348-345D-1377-6622-1D14A77934E5}"/>
              </a:ext>
            </a:extLst>
          </p:cNvPr>
          <p:cNvPicPr>
            <a:picLocks noChangeAspect="1"/>
          </p:cNvPicPr>
          <p:nvPr/>
        </p:nvPicPr>
        <p:blipFill>
          <a:blip r:embed="rId4"/>
          <a:stretch>
            <a:fillRect/>
          </a:stretch>
        </p:blipFill>
        <p:spPr>
          <a:xfrm>
            <a:off x="786806" y="387128"/>
            <a:ext cx="5049506" cy="6083743"/>
          </a:xfrm>
          <a:prstGeom prst="rect">
            <a:avLst/>
          </a:prstGeom>
        </p:spPr>
      </p:pic>
    </p:spTree>
    <p:extLst>
      <p:ext uri="{BB962C8B-B14F-4D97-AF65-F5344CB8AC3E}">
        <p14:creationId xmlns:p14="http://schemas.microsoft.com/office/powerpoint/2010/main" val="18510661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7C27077-A3D7-233D-AF88-DE185BB40819}"/>
              </a:ext>
            </a:extLst>
          </p:cNvPr>
          <p:cNvPicPr>
            <a:picLocks noChangeAspect="1"/>
          </p:cNvPicPr>
          <p:nvPr/>
        </p:nvPicPr>
        <p:blipFill>
          <a:blip r:embed="rId3"/>
          <a:stretch>
            <a:fillRect/>
          </a:stretch>
        </p:blipFill>
        <p:spPr>
          <a:xfrm>
            <a:off x="492718" y="247650"/>
            <a:ext cx="5446040" cy="6362700"/>
          </a:xfrm>
          <a:prstGeom prst="rect">
            <a:avLst/>
          </a:prstGeom>
        </p:spPr>
      </p:pic>
      <p:pic>
        <p:nvPicPr>
          <p:cNvPr id="7" name="Picture 6">
            <a:extLst>
              <a:ext uri="{FF2B5EF4-FFF2-40B4-BE49-F238E27FC236}">
                <a16:creationId xmlns:a16="http://schemas.microsoft.com/office/drawing/2014/main" id="{F339EB1F-CB88-C720-C31F-B801AD4F37BE}"/>
              </a:ext>
            </a:extLst>
          </p:cNvPr>
          <p:cNvPicPr>
            <a:picLocks noChangeAspect="1"/>
          </p:cNvPicPr>
          <p:nvPr/>
        </p:nvPicPr>
        <p:blipFill>
          <a:blip r:embed="rId4"/>
          <a:stretch>
            <a:fillRect/>
          </a:stretch>
        </p:blipFill>
        <p:spPr>
          <a:xfrm>
            <a:off x="6922791" y="247650"/>
            <a:ext cx="4346953" cy="6362700"/>
          </a:xfrm>
          <a:prstGeom prst="rect">
            <a:avLst/>
          </a:prstGeom>
        </p:spPr>
      </p:pic>
    </p:spTree>
    <p:extLst>
      <p:ext uri="{BB962C8B-B14F-4D97-AF65-F5344CB8AC3E}">
        <p14:creationId xmlns:p14="http://schemas.microsoft.com/office/powerpoint/2010/main" val="13510547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E41E983-3664-70A7-5153-58754132CBC2}"/>
              </a:ext>
            </a:extLst>
          </p:cNvPr>
          <p:cNvPicPr>
            <a:picLocks noChangeAspect="1"/>
          </p:cNvPicPr>
          <p:nvPr/>
        </p:nvPicPr>
        <p:blipFill>
          <a:blip r:embed="rId3"/>
          <a:stretch>
            <a:fillRect/>
          </a:stretch>
        </p:blipFill>
        <p:spPr>
          <a:xfrm>
            <a:off x="367239" y="260350"/>
            <a:ext cx="5071802" cy="6337300"/>
          </a:xfrm>
          <a:prstGeom prst="rect">
            <a:avLst/>
          </a:prstGeom>
        </p:spPr>
      </p:pic>
      <p:pic>
        <p:nvPicPr>
          <p:cNvPr id="7" name="Picture 6">
            <a:extLst>
              <a:ext uri="{FF2B5EF4-FFF2-40B4-BE49-F238E27FC236}">
                <a16:creationId xmlns:a16="http://schemas.microsoft.com/office/drawing/2014/main" id="{AA670483-6B96-0CB1-1C6E-327F2E4166C8}"/>
              </a:ext>
            </a:extLst>
          </p:cNvPr>
          <p:cNvPicPr>
            <a:picLocks noChangeAspect="1"/>
          </p:cNvPicPr>
          <p:nvPr/>
        </p:nvPicPr>
        <p:blipFill>
          <a:blip r:embed="rId4"/>
          <a:stretch>
            <a:fillRect/>
          </a:stretch>
        </p:blipFill>
        <p:spPr>
          <a:xfrm>
            <a:off x="6336770" y="260350"/>
            <a:ext cx="5212140" cy="6337300"/>
          </a:xfrm>
          <a:prstGeom prst="rect">
            <a:avLst/>
          </a:prstGeom>
        </p:spPr>
      </p:pic>
    </p:spTree>
    <p:extLst>
      <p:ext uri="{BB962C8B-B14F-4D97-AF65-F5344CB8AC3E}">
        <p14:creationId xmlns:p14="http://schemas.microsoft.com/office/powerpoint/2010/main" val="4406169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C16474A-14E3-B26B-4FE2-24CECB20A37B}"/>
              </a:ext>
            </a:extLst>
          </p:cNvPr>
          <p:cNvPicPr>
            <a:picLocks noChangeAspect="1"/>
          </p:cNvPicPr>
          <p:nvPr/>
        </p:nvPicPr>
        <p:blipFill>
          <a:blip r:embed="rId3"/>
          <a:stretch>
            <a:fillRect/>
          </a:stretch>
        </p:blipFill>
        <p:spPr>
          <a:xfrm>
            <a:off x="593713" y="177800"/>
            <a:ext cx="5345747" cy="6502400"/>
          </a:xfrm>
          <a:prstGeom prst="rect">
            <a:avLst/>
          </a:prstGeom>
        </p:spPr>
      </p:pic>
      <p:pic>
        <p:nvPicPr>
          <p:cNvPr id="8" name="Picture 7">
            <a:extLst>
              <a:ext uri="{FF2B5EF4-FFF2-40B4-BE49-F238E27FC236}">
                <a16:creationId xmlns:a16="http://schemas.microsoft.com/office/drawing/2014/main" id="{B89B72BD-997D-4FF9-0989-1E270F2844BE}"/>
              </a:ext>
            </a:extLst>
          </p:cNvPr>
          <p:cNvPicPr>
            <a:picLocks noChangeAspect="1"/>
          </p:cNvPicPr>
          <p:nvPr/>
        </p:nvPicPr>
        <p:blipFill>
          <a:blip r:embed="rId4"/>
          <a:stretch>
            <a:fillRect/>
          </a:stretch>
        </p:blipFill>
        <p:spPr>
          <a:xfrm>
            <a:off x="6407975" y="177800"/>
            <a:ext cx="4921185" cy="6502400"/>
          </a:xfrm>
          <a:prstGeom prst="rect">
            <a:avLst/>
          </a:prstGeom>
        </p:spPr>
      </p:pic>
    </p:spTree>
    <p:extLst>
      <p:ext uri="{BB962C8B-B14F-4D97-AF65-F5344CB8AC3E}">
        <p14:creationId xmlns:p14="http://schemas.microsoft.com/office/powerpoint/2010/main" val="21584839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539</TotalTime>
  <Words>1273</Words>
  <Application>Microsoft Office PowerPoint</Application>
  <PresentationFormat>Widescreen</PresentationFormat>
  <Paragraphs>71</Paragraphs>
  <Slides>13</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Calibri Light</vt:lpstr>
      <vt:lpstr>Helvetica</vt:lpstr>
      <vt:lpstr>Inter</vt:lpstr>
      <vt:lpstr>Office Theme</vt:lpstr>
      <vt:lpstr>PowerPoint Presentation</vt:lpstr>
      <vt:lpstr>PowerPoint Presentation</vt:lpstr>
      <vt:lpstr>PowerPoint Presentation</vt:lpstr>
      <vt:lpstr>Improvements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Where are we now?</vt:lpstr>
      <vt:lpstr>The End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Marielle Lopez</dc:creator>
  <cp:lastModifiedBy>Marielle Lopez</cp:lastModifiedBy>
  <cp:revision>4</cp:revision>
  <dcterms:created xsi:type="dcterms:W3CDTF">2024-02-04T11:56:07Z</dcterms:created>
  <dcterms:modified xsi:type="dcterms:W3CDTF">2024-02-05T04:29:42Z</dcterms:modified>
</cp:coreProperties>
</file>

<file path=docProps/thumbnail.jpeg>
</file>